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75" r:id="rId3"/>
    <p:sldId id="281" r:id="rId4"/>
    <p:sldId id="282" r:id="rId5"/>
    <p:sldId id="283" r:id="rId6"/>
    <p:sldId id="284" r:id="rId7"/>
    <p:sldId id="266" r:id="rId8"/>
    <p:sldId id="267" r:id="rId9"/>
    <p:sldId id="268" r:id="rId10"/>
    <p:sldId id="269"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5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8A1C-6B44-A990-6856-D886711B9E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1698F62-E9BB-94C1-9D34-50F83F83B6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951A02-5794-D76B-C863-F5D1E1A3F30F}"/>
              </a:ext>
            </a:extLst>
          </p:cNvPr>
          <p:cNvSpPr>
            <a:spLocks noGrp="1"/>
          </p:cNvSpPr>
          <p:nvPr>
            <p:ph type="dt" sz="half" idx="10"/>
          </p:nvPr>
        </p:nvSpPr>
        <p:spPr/>
        <p:txBody>
          <a:bodyPr/>
          <a:lstStyle/>
          <a:p>
            <a:fld id="{F87D22EF-7954-41C7-9840-457B38E0C454}" type="datetimeFigureOut">
              <a:rPr lang="en-IN" smtClean="0"/>
              <a:t>02-07-2025</a:t>
            </a:fld>
            <a:endParaRPr lang="en-IN"/>
          </a:p>
        </p:txBody>
      </p:sp>
      <p:sp>
        <p:nvSpPr>
          <p:cNvPr id="5" name="Footer Placeholder 4">
            <a:extLst>
              <a:ext uri="{FF2B5EF4-FFF2-40B4-BE49-F238E27FC236}">
                <a16:creationId xmlns:a16="http://schemas.microsoft.com/office/drawing/2014/main" id="{D7A21639-56CA-66C3-F763-7100734C8B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45E93A-1A01-BFCC-65EE-B9865B3FE3B2}"/>
              </a:ext>
            </a:extLst>
          </p:cNvPr>
          <p:cNvSpPr>
            <a:spLocks noGrp="1"/>
          </p:cNvSpPr>
          <p:nvPr>
            <p:ph type="sldNum" sz="quarter" idx="12"/>
          </p:nvPr>
        </p:nvSpPr>
        <p:spPr/>
        <p:txBody>
          <a:bodyPr/>
          <a:lstStyle/>
          <a:p>
            <a:fld id="{134DE8B8-DA68-4B49-9789-F3C99C21C44E}" type="slidenum">
              <a:rPr lang="en-IN" smtClean="0"/>
              <a:t>‹#›</a:t>
            </a:fld>
            <a:endParaRPr lang="en-IN"/>
          </a:p>
        </p:txBody>
      </p:sp>
    </p:spTree>
    <p:extLst>
      <p:ext uri="{BB962C8B-B14F-4D97-AF65-F5344CB8AC3E}">
        <p14:creationId xmlns:p14="http://schemas.microsoft.com/office/powerpoint/2010/main" val="3738431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5D422-B17D-611E-448E-193FD10A81F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B472BE-41CD-70A8-E336-36E5C65B16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3567FF-FC14-7359-09BD-00847662D582}"/>
              </a:ext>
            </a:extLst>
          </p:cNvPr>
          <p:cNvSpPr>
            <a:spLocks noGrp="1"/>
          </p:cNvSpPr>
          <p:nvPr>
            <p:ph type="dt" sz="half" idx="10"/>
          </p:nvPr>
        </p:nvSpPr>
        <p:spPr/>
        <p:txBody>
          <a:bodyPr/>
          <a:lstStyle/>
          <a:p>
            <a:fld id="{F87D22EF-7954-41C7-9840-457B38E0C454}" type="datetimeFigureOut">
              <a:rPr lang="en-IN" smtClean="0"/>
              <a:t>02-07-2025</a:t>
            </a:fld>
            <a:endParaRPr lang="en-IN"/>
          </a:p>
        </p:txBody>
      </p:sp>
      <p:sp>
        <p:nvSpPr>
          <p:cNvPr id="5" name="Footer Placeholder 4">
            <a:extLst>
              <a:ext uri="{FF2B5EF4-FFF2-40B4-BE49-F238E27FC236}">
                <a16:creationId xmlns:a16="http://schemas.microsoft.com/office/drawing/2014/main" id="{4655AE14-1F29-3FAD-0350-82C58F5FC5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AEEFAF-51E6-0283-1DEE-6DB58331E5D0}"/>
              </a:ext>
            </a:extLst>
          </p:cNvPr>
          <p:cNvSpPr>
            <a:spLocks noGrp="1"/>
          </p:cNvSpPr>
          <p:nvPr>
            <p:ph type="sldNum" sz="quarter" idx="12"/>
          </p:nvPr>
        </p:nvSpPr>
        <p:spPr/>
        <p:txBody>
          <a:bodyPr/>
          <a:lstStyle/>
          <a:p>
            <a:fld id="{134DE8B8-DA68-4B49-9789-F3C99C21C44E}" type="slidenum">
              <a:rPr lang="en-IN" smtClean="0"/>
              <a:t>‹#›</a:t>
            </a:fld>
            <a:endParaRPr lang="en-IN"/>
          </a:p>
        </p:txBody>
      </p:sp>
    </p:spTree>
    <p:extLst>
      <p:ext uri="{BB962C8B-B14F-4D97-AF65-F5344CB8AC3E}">
        <p14:creationId xmlns:p14="http://schemas.microsoft.com/office/powerpoint/2010/main" val="426907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DEC23-57F0-F859-99CD-5BD2562DD7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7ACB42-15A5-9A0F-74D1-D3FD971804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C67543-E8F9-001C-283C-2115B2DC9084}"/>
              </a:ext>
            </a:extLst>
          </p:cNvPr>
          <p:cNvSpPr>
            <a:spLocks noGrp="1"/>
          </p:cNvSpPr>
          <p:nvPr>
            <p:ph type="dt" sz="half" idx="10"/>
          </p:nvPr>
        </p:nvSpPr>
        <p:spPr/>
        <p:txBody>
          <a:bodyPr/>
          <a:lstStyle/>
          <a:p>
            <a:fld id="{F87D22EF-7954-41C7-9840-457B38E0C454}" type="datetimeFigureOut">
              <a:rPr lang="en-IN" smtClean="0"/>
              <a:t>02-07-2025</a:t>
            </a:fld>
            <a:endParaRPr lang="en-IN"/>
          </a:p>
        </p:txBody>
      </p:sp>
      <p:sp>
        <p:nvSpPr>
          <p:cNvPr id="5" name="Footer Placeholder 4">
            <a:extLst>
              <a:ext uri="{FF2B5EF4-FFF2-40B4-BE49-F238E27FC236}">
                <a16:creationId xmlns:a16="http://schemas.microsoft.com/office/drawing/2014/main" id="{3FC73ED6-EBF7-F982-383E-5551055DEA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19849E-0175-B0D7-1ED2-5B7F6C1FBBCE}"/>
              </a:ext>
            </a:extLst>
          </p:cNvPr>
          <p:cNvSpPr>
            <a:spLocks noGrp="1"/>
          </p:cNvSpPr>
          <p:nvPr>
            <p:ph type="sldNum" sz="quarter" idx="12"/>
          </p:nvPr>
        </p:nvSpPr>
        <p:spPr/>
        <p:txBody>
          <a:bodyPr/>
          <a:lstStyle/>
          <a:p>
            <a:fld id="{134DE8B8-DA68-4B49-9789-F3C99C21C44E}" type="slidenum">
              <a:rPr lang="en-IN" smtClean="0"/>
              <a:t>‹#›</a:t>
            </a:fld>
            <a:endParaRPr lang="en-IN"/>
          </a:p>
        </p:txBody>
      </p:sp>
    </p:spTree>
    <p:extLst>
      <p:ext uri="{BB962C8B-B14F-4D97-AF65-F5344CB8AC3E}">
        <p14:creationId xmlns:p14="http://schemas.microsoft.com/office/powerpoint/2010/main" val="204930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E80CE-F4A0-14B8-F9A9-3F0D04BB59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B00510-1F18-0A94-80D5-1CE4E47C9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7DDCA9-54EB-FF90-0476-5D31D59B19C4}"/>
              </a:ext>
            </a:extLst>
          </p:cNvPr>
          <p:cNvSpPr>
            <a:spLocks noGrp="1"/>
          </p:cNvSpPr>
          <p:nvPr>
            <p:ph type="dt" sz="half" idx="10"/>
          </p:nvPr>
        </p:nvSpPr>
        <p:spPr/>
        <p:txBody>
          <a:bodyPr/>
          <a:lstStyle/>
          <a:p>
            <a:fld id="{F87D22EF-7954-41C7-9840-457B38E0C454}" type="datetimeFigureOut">
              <a:rPr lang="en-IN" smtClean="0"/>
              <a:t>02-07-2025</a:t>
            </a:fld>
            <a:endParaRPr lang="en-IN"/>
          </a:p>
        </p:txBody>
      </p:sp>
      <p:sp>
        <p:nvSpPr>
          <p:cNvPr id="5" name="Footer Placeholder 4">
            <a:extLst>
              <a:ext uri="{FF2B5EF4-FFF2-40B4-BE49-F238E27FC236}">
                <a16:creationId xmlns:a16="http://schemas.microsoft.com/office/drawing/2014/main" id="{1A1CE0E3-CE03-9ACF-213F-0F3E93E853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48FE11-FE88-34F5-C1C8-0FAA57ED416C}"/>
              </a:ext>
            </a:extLst>
          </p:cNvPr>
          <p:cNvSpPr>
            <a:spLocks noGrp="1"/>
          </p:cNvSpPr>
          <p:nvPr>
            <p:ph type="sldNum" sz="quarter" idx="12"/>
          </p:nvPr>
        </p:nvSpPr>
        <p:spPr/>
        <p:txBody>
          <a:bodyPr/>
          <a:lstStyle/>
          <a:p>
            <a:fld id="{134DE8B8-DA68-4B49-9789-F3C99C21C44E}" type="slidenum">
              <a:rPr lang="en-IN" smtClean="0"/>
              <a:t>‹#›</a:t>
            </a:fld>
            <a:endParaRPr lang="en-IN"/>
          </a:p>
        </p:txBody>
      </p:sp>
    </p:spTree>
    <p:extLst>
      <p:ext uri="{BB962C8B-B14F-4D97-AF65-F5344CB8AC3E}">
        <p14:creationId xmlns:p14="http://schemas.microsoft.com/office/powerpoint/2010/main" val="3427928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AE87-53D1-026D-F2D5-6F371AB15E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686E83-89F6-3E93-CE96-E60CC2637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A93D7A-C425-3F88-2299-4FF3B2DCB6BC}"/>
              </a:ext>
            </a:extLst>
          </p:cNvPr>
          <p:cNvSpPr>
            <a:spLocks noGrp="1"/>
          </p:cNvSpPr>
          <p:nvPr>
            <p:ph type="dt" sz="half" idx="10"/>
          </p:nvPr>
        </p:nvSpPr>
        <p:spPr/>
        <p:txBody>
          <a:bodyPr/>
          <a:lstStyle/>
          <a:p>
            <a:fld id="{F87D22EF-7954-41C7-9840-457B38E0C454}" type="datetimeFigureOut">
              <a:rPr lang="en-IN" smtClean="0"/>
              <a:t>02-07-2025</a:t>
            </a:fld>
            <a:endParaRPr lang="en-IN"/>
          </a:p>
        </p:txBody>
      </p:sp>
      <p:sp>
        <p:nvSpPr>
          <p:cNvPr id="5" name="Footer Placeholder 4">
            <a:extLst>
              <a:ext uri="{FF2B5EF4-FFF2-40B4-BE49-F238E27FC236}">
                <a16:creationId xmlns:a16="http://schemas.microsoft.com/office/drawing/2014/main" id="{DD2EF9D3-B8CF-5724-F38D-2E9DEC3DF2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C0B60B-C5B4-D26D-BE7B-5D093C9A6296}"/>
              </a:ext>
            </a:extLst>
          </p:cNvPr>
          <p:cNvSpPr>
            <a:spLocks noGrp="1"/>
          </p:cNvSpPr>
          <p:nvPr>
            <p:ph type="sldNum" sz="quarter" idx="12"/>
          </p:nvPr>
        </p:nvSpPr>
        <p:spPr/>
        <p:txBody>
          <a:bodyPr/>
          <a:lstStyle/>
          <a:p>
            <a:fld id="{134DE8B8-DA68-4B49-9789-F3C99C21C44E}" type="slidenum">
              <a:rPr lang="en-IN" smtClean="0"/>
              <a:t>‹#›</a:t>
            </a:fld>
            <a:endParaRPr lang="en-IN"/>
          </a:p>
        </p:txBody>
      </p:sp>
    </p:spTree>
    <p:extLst>
      <p:ext uri="{BB962C8B-B14F-4D97-AF65-F5344CB8AC3E}">
        <p14:creationId xmlns:p14="http://schemas.microsoft.com/office/powerpoint/2010/main" val="284484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8352-FB67-FDD3-46E4-D9B5EFA1B5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9E59FC-2D80-863C-A95D-215BA85C8B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20DE9D7-3FDD-D173-9A23-9EFAF8FE49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AE67622-3A81-9C67-1E2F-4956BD4865D9}"/>
              </a:ext>
            </a:extLst>
          </p:cNvPr>
          <p:cNvSpPr>
            <a:spLocks noGrp="1"/>
          </p:cNvSpPr>
          <p:nvPr>
            <p:ph type="dt" sz="half" idx="10"/>
          </p:nvPr>
        </p:nvSpPr>
        <p:spPr/>
        <p:txBody>
          <a:bodyPr/>
          <a:lstStyle/>
          <a:p>
            <a:fld id="{F87D22EF-7954-41C7-9840-457B38E0C454}" type="datetimeFigureOut">
              <a:rPr lang="en-IN" smtClean="0"/>
              <a:t>02-07-2025</a:t>
            </a:fld>
            <a:endParaRPr lang="en-IN"/>
          </a:p>
        </p:txBody>
      </p:sp>
      <p:sp>
        <p:nvSpPr>
          <p:cNvPr id="6" name="Footer Placeholder 5">
            <a:extLst>
              <a:ext uri="{FF2B5EF4-FFF2-40B4-BE49-F238E27FC236}">
                <a16:creationId xmlns:a16="http://schemas.microsoft.com/office/drawing/2014/main" id="{43159192-F551-C2A5-9D9F-419BEDEA86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5261D2-296D-A2BC-1997-D860582A82D8}"/>
              </a:ext>
            </a:extLst>
          </p:cNvPr>
          <p:cNvSpPr>
            <a:spLocks noGrp="1"/>
          </p:cNvSpPr>
          <p:nvPr>
            <p:ph type="sldNum" sz="quarter" idx="12"/>
          </p:nvPr>
        </p:nvSpPr>
        <p:spPr/>
        <p:txBody>
          <a:bodyPr/>
          <a:lstStyle/>
          <a:p>
            <a:fld id="{134DE8B8-DA68-4B49-9789-F3C99C21C44E}" type="slidenum">
              <a:rPr lang="en-IN" smtClean="0"/>
              <a:t>‹#›</a:t>
            </a:fld>
            <a:endParaRPr lang="en-IN"/>
          </a:p>
        </p:txBody>
      </p:sp>
    </p:spTree>
    <p:extLst>
      <p:ext uri="{BB962C8B-B14F-4D97-AF65-F5344CB8AC3E}">
        <p14:creationId xmlns:p14="http://schemas.microsoft.com/office/powerpoint/2010/main" val="2296646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9237-3C33-0115-5C27-32367F949A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7F324B-6DA9-EF75-9D83-414032BBD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6A816D-2F6C-F18F-7092-9DA42AF967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139EE6-7418-998E-D70D-0CA24D5313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8E7B02-1B92-E6E9-2532-69FAE7FDFD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5B84D8-857A-E61E-F71F-58FFA4B6307D}"/>
              </a:ext>
            </a:extLst>
          </p:cNvPr>
          <p:cNvSpPr>
            <a:spLocks noGrp="1"/>
          </p:cNvSpPr>
          <p:nvPr>
            <p:ph type="dt" sz="half" idx="10"/>
          </p:nvPr>
        </p:nvSpPr>
        <p:spPr/>
        <p:txBody>
          <a:bodyPr/>
          <a:lstStyle/>
          <a:p>
            <a:fld id="{F87D22EF-7954-41C7-9840-457B38E0C454}" type="datetimeFigureOut">
              <a:rPr lang="en-IN" smtClean="0"/>
              <a:t>02-07-2025</a:t>
            </a:fld>
            <a:endParaRPr lang="en-IN"/>
          </a:p>
        </p:txBody>
      </p:sp>
      <p:sp>
        <p:nvSpPr>
          <p:cNvPr id="8" name="Footer Placeholder 7">
            <a:extLst>
              <a:ext uri="{FF2B5EF4-FFF2-40B4-BE49-F238E27FC236}">
                <a16:creationId xmlns:a16="http://schemas.microsoft.com/office/drawing/2014/main" id="{97ACB0A0-4122-60D9-4530-C9C44B5B67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7484190-C596-87F1-85C0-9628CA798F42}"/>
              </a:ext>
            </a:extLst>
          </p:cNvPr>
          <p:cNvSpPr>
            <a:spLocks noGrp="1"/>
          </p:cNvSpPr>
          <p:nvPr>
            <p:ph type="sldNum" sz="quarter" idx="12"/>
          </p:nvPr>
        </p:nvSpPr>
        <p:spPr/>
        <p:txBody>
          <a:bodyPr/>
          <a:lstStyle/>
          <a:p>
            <a:fld id="{134DE8B8-DA68-4B49-9789-F3C99C21C44E}" type="slidenum">
              <a:rPr lang="en-IN" smtClean="0"/>
              <a:t>‹#›</a:t>
            </a:fld>
            <a:endParaRPr lang="en-IN"/>
          </a:p>
        </p:txBody>
      </p:sp>
    </p:spTree>
    <p:extLst>
      <p:ext uri="{BB962C8B-B14F-4D97-AF65-F5344CB8AC3E}">
        <p14:creationId xmlns:p14="http://schemas.microsoft.com/office/powerpoint/2010/main" val="296563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B01A3-2F39-AFCD-2368-898741B434E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57B718-5C0E-E221-FA53-7CCF94C69A79}"/>
              </a:ext>
            </a:extLst>
          </p:cNvPr>
          <p:cNvSpPr>
            <a:spLocks noGrp="1"/>
          </p:cNvSpPr>
          <p:nvPr>
            <p:ph type="dt" sz="half" idx="10"/>
          </p:nvPr>
        </p:nvSpPr>
        <p:spPr/>
        <p:txBody>
          <a:bodyPr/>
          <a:lstStyle/>
          <a:p>
            <a:fld id="{F87D22EF-7954-41C7-9840-457B38E0C454}" type="datetimeFigureOut">
              <a:rPr lang="en-IN" smtClean="0"/>
              <a:t>02-07-2025</a:t>
            </a:fld>
            <a:endParaRPr lang="en-IN"/>
          </a:p>
        </p:txBody>
      </p:sp>
      <p:sp>
        <p:nvSpPr>
          <p:cNvPr id="4" name="Footer Placeholder 3">
            <a:extLst>
              <a:ext uri="{FF2B5EF4-FFF2-40B4-BE49-F238E27FC236}">
                <a16:creationId xmlns:a16="http://schemas.microsoft.com/office/drawing/2014/main" id="{B496A5D0-B2C4-6325-0F12-AF5252FF02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7B333F5-E6A3-8695-E1AC-8C39062D30ED}"/>
              </a:ext>
            </a:extLst>
          </p:cNvPr>
          <p:cNvSpPr>
            <a:spLocks noGrp="1"/>
          </p:cNvSpPr>
          <p:nvPr>
            <p:ph type="sldNum" sz="quarter" idx="12"/>
          </p:nvPr>
        </p:nvSpPr>
        <p:spPr/>
        <p:txBody>
          <a:bodyPr/>
          <a:lstStyle/>
          <a:p>
            <a:fld id="{134DE8B8-DA68-4B49-9789-F3C99C21C44E}" type="slidenum">
              <a:rPr lang="en-IN" smtClean="0"/>
              <a:t>‹#›</a:t>
            </a:fld>
            <a:endParaRPr lang="en-IN"/>
          </a:p>
        </p:txBody>
      </p:sp>
    </p:spTree>
    <p:extLst>
      <p:ext uri="{BB962C8B-B14F-4D97-AF65-F5344CB8AC3E}">
        <p14:creationId xmlns:p14="http://schemas.microsoft.com/office/powerpoint/2010/main" val="2427214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287F8B-F1D9-C543-68C4-6A53F9D77CBF}"/>
              </a:ext>
            </a:extLst>
          </p:cNvPr>
          <p:cNvSpPr>
            <a:spLocks noGrp="1"/>
          </p:cNvSpPr>
          <p:nvPr>
            <p:ph type="dt" sz="half" idx="10"/>
          </p:nvPr>
        </p:nvSpPr>
        <p:spPr/>
        <p:txBody>
          <a:bodyPr/>
          <a:lstStyle/>
          <a:p>
            <a:fld id="{F87D22EF-7954-41C7-9840-457B38E0C454}" type="datetimeFigureOut">
              <a:rPr lang="en-IN" smtClean="0"/>
              <a:t>02-07-2025</a:t>
            </a:fld>
            <a:endParaRPr lang="en-IN"/>
          </a:p>
        </p:txBody>
      </p:sp>
      <p:sp>
        <p:nvSpPr>
          <p:cNvPr id="3" name="Footer Placeholder 2">
            <a:extLst>
              <a:ext uri="{FF2B5EF4-FFF2-40B4-BE49-F238E27FC236}">
                <a16:creationId xmlns:a16="http://schemas.microsoft.com/office/drawing/2014/main" id="{1431E650-2195-4262-4075-D3CEF098E29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7C1CCA1-F53E-8F84-F175-18FDB8717FE9}"/>
              </a:ext>
            </a:extLst>
          </p:cNvPr>
          <p:cNvSpPr>
            <a:spLocks noGrp="1"/>
          </p:cNvSpPr>
          <p:nvPr>
            <p:ph type="sldNum" sz="quarter" idx="12"/>
          </p:nvPr>
        </p:nvSpPr>
        <p:spPr/>
        <p:txBody>
          <a:bodyPr/>
          <a:lstStyle/>
          <a:p>
            <a:fld id="{134DE8B8-DA68-4B49-9789-F3C99C21C44E}" type="slidenum">
              <a:rPr lang="en-IN" smtClean="0"/>
              <a:t>‹#›</a:t>
            </a:fld>
            <a:endParaRPr lang="en-IN"/>
          </a:p>
        </p:txBody>
      </p:sp>
    </p:spTree>
    <p:extLst>
      <p:ext uri="{BB962C8B-B14F-4D97-AF65-F5344CB8AC3E}">
        <p14:creationId xmlns:p14="http://schemas.microsoft.com/office/powerpoint/2010/main" val="2833017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7F493-8F46-C31C-F3EA-33E6D496E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C276B6-B605-81FF-26ED-E12DD67E8A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09589D-1D7B-4AAA-9432-008E560D4A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B2945D-F522-0CE1-EB43-FCC9E4656B77}"/>
              </a:ext>
            </a:extLst>
          </p:cNvPr>
          <p:cNvSpPr>
            <a:spLocks noGrp="1"/>
          </p:cNvSpPr>
          <p:nvPr>
            <p:ph type="dt" sz="half" idx="10"/>
          </p:nvPr>
        </p:nvSpPr>
        <p:spPr/>
        <p:txBody>
          <a:bodyPr/>
          <a:lstStyle/>
          <a:p>
            <a:fld id="{F87D22EF-7954-41C7-9840-457B38E0C454}" type="datetimeFigureOut">
              <a:rPr lang="en-IN" smtClean="0"/>
              <a:t>02-07-2025</a:t>
            </a:fld>
            <a:endParaRPr lang="en-IN"/>
          </a:p>
        </p:txBody>
      </p:sp>
      <p:sp>
        <p:nvSpPr>
          <p:cNvPr id="6" name="Footer Placeholder 5">
            <a:extLst>
              <a:ext uri="{FF2B5EF4-FFF2-40B4-BE49-F238E27FC236}">
                <a16:creationId xmlns:a16="http://schemas.microsoft.com/office/drawing/2014/main" id="{AC8B4813-6446-94D5-DB9C-A9EFD481F2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98BAAA-F798-E6D6-2A67-D80623947BA7}"/>
              </a:ext>
            </a:extLst>
          </p:cNvPr>
          <p:cNvSpPr>
            <a:spLocks noGrp="1"/>
          </p:cNvSpPr>
          <p:nvPr>
            <p:ph type="sldNum" sz="quarter" idx="12"/>
          </p:nvPr>
        </p:nvSpPr>
        <p:spPr/>
        <p:txBody>
          <a:bodyPr/>
          <a:lstStyle/>
          <a:p>
            <a:fld id="{134DE8B8-DA68-4B49-9789-F3C99C21C44E}" type="slidenum">
              <a:rPr lang="en-IN" smtClean="0"/>
              <a:t>‹#›</a:t>
            </a:fld>
            <a:endParaRPr lang="en-IN"/>
          </a:p>
        </p:txBody>
      </p:sp>
    </p:spTree>
    <p:extLst>
      <p:ext uri="{BB962C8B-B14F-4D97-AF65-F5344CB8AC3E}">
        <p14:creationId xmlns:p14="http://schemas.microsoft.com/office/powerpoint/2010/main" val="2217298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971C-4E95-51BF-7ACE-486DCC100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9A181D-F8B4-D8BD-96A0-6D58060255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03E4B7-D333-372A-BDDE-F708D4A63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8D40E8-842C-3B73-9F52-29727C24AC39}"/>
              </a:ext>
            </a:extLst>
          </p:cNvPr>
          <p:cNvSpPr>
            <a:spLocks noGrp="1"/>
          </p:cNvSpPr>
          <p:nvPr>
            <p:ph type="dt" sz="half" idx="10"/>
          </p:nvPr>
        </p:nvSpPr>
        <p:spPr/>
        <p:txBody>
          <a:bodyPr/>
          <a:lstStyle/>
          <a:p>
            <a:fld id="{F87D22EF-7954-41C7-9840-457B38E0C454}" type="datetimeFigureOut">
              <a:rPr lang="en-IN" smtClean="0"/>
              <a:t>02-07-2025</a:t>
            </a:fld>
            <a:endParaRPr lang="en-IN"/>
          </a:p>
        </p:txBody>
      </p:sp>
      <p:sp>
        <p:nvSpPr>
          <p:cNvPr id="6" name="Footer Placeholder 5">
            <a:extLst>
              <a:ext uri="{FF2B5EF4-FFF2-40B4-BE49-F238E27FC236}">
                <a16:creationId xmlns:a16="http://schemas.microsoft.com/office/drawing/2014/main" id="{6A8AD3A3-ABAA-0154-2E98-2FCD53A7E5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93F02E-9AAD-E644-D3A1-3D8FC3BC04CB}"/>
              </a:ext>
            </a:extLst>
          </p:cNvPr>
          <p:cNvSpPr>
            <a:spLocks noGrp="1"/>
          </p:cNvSpPr>
          <p:nvPr>
            <p:ph type="sldNum" sz="quarter" idx="12"/>
          </p:nvPr>
        </p:nvSpPr>
        <p:spPr/>
        <p:txBody>
          <a:bodyPr/>
          <a:lstStyle/>
          <a:p>
            <a:fld id="{134DE8B8-DA68-4B49-9789-F3C99C21C44E}" type="slidenum">
              <a:rPr lang="en-IN" smtClean="0"/>
              <a:t>‹#›</a:t>
            </a:fld>
            <a:endParaRPr lang="en-IN"/>
          </a:p>
        </p:txBody>
      </p:sp>
    </p:spTree>
    <p:extLst>
      <p:ext uri="{BB962C8B-B14F-4D97-AF65-F5344CB8AC3E}">
        <p14:creationId xmlns:p14="http://schemas.microsoft.com/office/powerpoint/2010/main" val="4080880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469757-CB63-E720-4B1B-7CF28C9FDB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4A434F-B06E-C321-6D68-520F710055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93A23B-9E29-EBA2-EE85-BECDF55C27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7D22EF-7954-41C7-9840-457B38E0C454}" type="datetimeFigureOut">
              <a:rPr lang="en-IN" smtClean="0"/>
              <a:t>02-07-2025</a:t>
            </a:fld>
            <a:endParaRPr lang="en-IN"/>
          </a:p>
        </p:txBody>
      </p:sp>
      <p:sp>
        <p:nvSpPr>
          <p:cNvPr id="5" name="Footer Placeholder 4">
            <a:extLst>
              <a:ext uri="{FF2B5EF4-FFF2-40B4-BE49-F238E27FC236}">
                <a16:creationId xmlns:a16="http://schemas.microsoft.com/office/drawing/2014/main" id="{0CA9BFE5-95D7-B0F9-EF35-37FAAA7C38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2E88E2F-A825-9473-5B99-7FEC9EE58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DE8B8-DA68-4B49-9789-F3C99C21C44E}" type="slidenum">
              <a:rPr lang="en-IN" smtClean="0"/>
              <a:t>‹#›</a:t>
            </a:fld>
            <a:endParaRPr lang="en-IN"/>
          </a:p>
        </p:txBody>
      </p:sp>
    </p:spTree>
    <p:extLst>
      <p:ext uri="{BB962C8B-B14F-4D97-AF65-F5344CB8AC3E}">
        <p14:creationId xmlns:p14="http://schemas.microsoft.com/office/powerpoint/2010/main" val="559330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16342919-D561-B90B-125B-FFFD0B6AE04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E3FECF0-DA32-20B3-5ACA-03327C05F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5056"/>
          </a:xfrm>
          <a:prstGeom prst="rect">
            <a:avLst/>
          </a:prstGeom>
        </p:spPr>
      </p:pic>
      <p:sp>
        <p:nvSpPr>
          <p:cNvPr id="5" name="Rectangle 4">
            <a:extLst>
              <a:ext uri="{FF2B5EF4-FFF2-40B4-BE49-F238E27FC236}">
                <a16:creationId xmlns:a16="http://schemas.microsoft.com/office/drawing/2014/main" id="{978B1EE3-9543-FC60-2720-C9227F6CD873}"/>
              </a:ext>
            </a:extLst>
          </p:cNvPr>
          <p:cNvSpPr/>
          <p:nvPr/>
        </p:nvSpPr>
        <p:spPr>
          <a:xfrm>
            <a:off x="0" y="-7056"/>
            <a:ext cx="12192000" cy="6865056"/>
          </a:xfrm>
          <a:prstGeom prst="rect">
            <a:avLst/>
          </a:prstGeom>
          <a:solidFill>
            <a:schemeClr val="bg2">
              <a:lumMod val="25000"/>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D2A3441-43A7-7190-0C8E-3901B0904D75}"/>
              </a:ext>
            </a:extLst>
          </p:cNvPr>
          <p:cNvSpPr txBox="1"/>
          <p:nvPr/>
        </p:nvSpPr>
        <p:spPr>
          <a:xfrm>
            <a:off x="2218944" y="2459503"/>
            <a:ext cx="7754112" cy="1938992"/>
          </a:xfrm>
          <a:prstGeom prst="rect">
            <a:avLst/>
          </a:prstGeom>
          <a:noFill/>
        </p:spPr>
        <p:txBody>
          <a:bodyPr wrap="square" rtlCol="0">
            <a:spAutoFit/>
          </a:bodyPr>
          <a:lstStyle/>
          <a:p>
            <a:r>
              <a:rPr lang="en-US" sz="12000" dirty="0">
                <a:solidFill>
                  <a:srgbClr val="FFFF00"/>
                </a:solidFill>
                <a:latin typeface="Ethnocentric" panose="02000600000000000000" pitchFamily="50" charset="0"/>
              </a:rPr>
              <a:t>EARTH</a:t>
            </a:r>
            <a:endParaRPr lang="en-IN" sz="12000" dirty="0">
              <a:solidFill>
                <a:srgbClr val="FFFF00"/>
              </a:solidFill>
              <a:latin typeface="Ethnocentric" panose="02000600000000000000" pitchFamily="50" charset="0"/>
            </a:endParaRPr>
          </a:p>
        </p:txBody>
      </p:sp>
      <p:sp>
        <p:nvSpPr>
          <p:cNvPr id="6" name="TextBox 5">
            <a:extLst>
              <a:ext uri="{FF2B5EF4-FFF2-40B4-BE49-F238E27FC236}">
                <a16:creationId xmlns:a16="http://schemas.microsoft.com/office/drawing/2014/main" id="{A719412C-5980-288E-7ABB-7D9E28F1116A}"/>
              </a:ext>
            </a:extLst>
          </p:cNvPr>
          <p:cNvSpPr txBox="1"/>
          <p:nvPr/>
        </p:nvSpPr>
        <p:spPr>
          <a:xfrm>
            <a:off x="1632775" y="4385280"/>
            <a:ext cx="9298983" cy="830997"/>
          </a:xfrm>
          <a:prstGeom prst="rect">
            <a:avLst/>
          </a:prstGeom>
          <a:noFill/>
        </p:spPr>
        <p:txBody>
          <a:bodyPr wrap="square" rtlCol="0">
            <a:spAutoFit/>
          </a:bodyPr>
          <a:lstStyle/>
          <a:p>
            <a:r>
              <a:rPr lang="en-US" sz="4800" dirty="0">
                <a:solidFill>
                  <a:schemeClr val="bg1"/>
                </a:solidFill>
                <a:latin typeface="Poppins" panose="00000800000000000000" pitchFamily="2" charset="0"/>
                <a:cs typeface="Poppins" panose="00000800000000000000" pitchFamily="2" charset="0"/>
              </a:rPr>
              <a:t>Interior, Rocks and Minerals</a:t>
            </a:r>
            <a:endParaRPr lang="en-IN" sz="4800" dirty="0">
              <a:solidFill>
                <a:schemeClr val="bg1"/>
              </a:solidFill>
              <a:latin typeface="Poppins" panose="00000800000000000000" pitchFamily="2" charset="0"/>
              <a:cs typeface="Poppins" panose="00000800000000000000" pitchFamily="2" charset="0"/>
            </a:endParaRPr>
          </a:p>
        </p:txBody>
      </p:sp>
    </p:spTree>
    <p:extLst>
      <p:ext uri="{BB962C8B-B14F-4D97-AF65-F5344CB8AC3E}">
        <p14:creationId xmlns:p14="http://schemas.microsoft.com/office/powerpoint/2010/main" val="4112522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4F1FF1-A23D-226C-EAC5-BCEEE5CC2DC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F6666AE4-F723-C635-D5D8-5058D7145F50}"/>
              </a:ext>
            </a:extLst>
          </p:cNvPr>
          <p:cNvGrpSpPr/>
          <p:nvPr/>
        </p:nvGrpSpPr>
        <p:grpSpPr>
          <a:xfrm>
            <a:off x="2135525" y="774198"/>
            <a:ext cx="7920949" cy="4095793"/>
            <a:chOff x="1889801" y="1142957"/>
            <a:chExt cx="8297647" cy="4428309"/>
          </a:xfrm>
          <a:blipFill>
            <a:blip r:embed="rId2"/>
            <a:stretch>
              <a:fillRect/>
            </a:stretch>
          </a:blipFill>
        </p:grpSpPr>
        <p:sp>
          <p:nvSpPr>
            <p:cNvPr id="2" name="Rectangle 1">
              <a:extLst>
                <a:ext uri="{FF2B5EF4-FFF2-40B4-BE49-F238E27FC236}">
                  <a16:creationId xmlns:a16="http://schemas.microsoft.com/office/drawing/2014/main" id="{0AE04598-2C0A-E5FC-9854-32759FC7760B}"/>
                </a:ext>
              </a:extLst>
            </p:cNvPr>
            <p:cNvSpPr/>
            <p:nvPr/>
          </p:nvSpPr>
          <p:spPr>
            <a:xfrm>
              <a:off x="5021892" y="1142957"/>
              <a:ext cx="2074263" cy="442830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BCEB8E0B-FC8B-E184-59C6-AD9F2DCD6FF9}"/>
                </a:ext>
              </a:extLst>
            </p:cNvPr>
            <p:cNvSpPr/>
            <p:nvPr/>
          </p:nvSpPr>
          <p:spPr>
            <a:xfrm>
              <a:off x="3174274" y="1520201"/>
              <a:ext cx="1600576" cy="381759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B385BBE-6737-85D2-A602-6D450E930879}"/>
                </a:ext>
              </a:extLst>
            </p:cNvPr>
            <p:cNvSpPr/>
            <p:nvPr/>
          </p:nvSpPr>
          <p:spPr>
            <a:xfrm>
              <a:off x="7322798" y="1520201"/>
              <a:ext cx="1600576" cy="381759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E2C065A-95DB-8EFA-8504-49CC630953DE}"/>
                </a:ext>
              </a:extLst>
            </p:cNvPr>
            <p:cNvSpPr/>
            <p:nvPr/>
          </p:nvSpPr>
          <p:spPr>
            <a:xfrm>
              <a:off x="9150017" y="1988009"/>
              <a:ext cx="1037431" cy="28819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4DCE21DB-1DF7-C2C1-E377-AAEAA09108D3}"/>
                </a:ext>
              </a:extLst>
            </p:cNvPr>
            <p:cNvSpPr/>
            <p:nvPr/>
          </p:nvSpPr>
          <p:spPr>
            <a:xfrm>
              <a:off x="1889801" y="1916120"/>
              <a:ext cx="1037431" cy="28819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60CA66C0-F9CF-5A22-BE39-0A1A2E034334}"/>
              </a:ext>
            </a:extLst>
          </p:cNvPr>
          <p:cNvGrpSpPr/>
          <p:nvPr/>
        </p:nvGrpSpPr>
        <p:grpSpPr>
          <a:xfrm rot="7429805">
            <a:off x="3276229" y="5492715"/>
            <a:ext cx="5975744" cy="5462432"/>
            <a:chOff x="1256420" y="-828692"/>
            <a:chExt cx="9084702" cy="7713515"/>
          </a:xfrm>
        </p:grpSpPr>
        <p:pic>
          <p:nvPicPr>
            <p:cNvPr id="4098" name="Picture 2">
              <a:extLst>
                <a:ext uri="{FF2B5EF4-FFF2-40B4-BE49-F238E27FC236}">
                  <a16:creationId xmlns:a16="http://schemas.microsoft.com/office/drawing/2014/main" id="{81C2E35E-761C-945B-A355-BDDC5D324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843" y="-828692"/>
              <a:ext cx="2777856" cy="25440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2F1BD4F-E290-102C-C730-93D7B5FBA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187699" y="3889071"/>
              <a:ext cx="3153423" cy="2770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41402AB-C54C-0B1A-9EBF-7B583D01F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1256420" y="3889071"/>
              <a:ext cx="3153423" cy="299575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1862E545-C2FC-B5B4-6919-DB9564B2D8C5}"/>
              </a:ext>
            </a:extLst>
          </p:cNvPr>
          <p:cNvSpPr txBox="1"/>
          <p:nvPr/>
        </p:nvSpPr>
        <p:spPr>
          <a:xfrm rot="16200000">
            <a:off x="-19714258" y="2036707"/>
            <a:ext cx="6381739" cy="2308324"/>
          </a:xfrm>
          <a:prstGeom prst="rect">
            <a:avLst/>
          </a:prstGeom>
          <a:noFill/>
        </p:spPr>
        <p:txBody>
          <a:bodyPr wrap="square" rtlCol="0">
            <a:spAutoFit/>
          </a:bodyPr>
          <a:lstStyle/>
          <a:p>
            <a:pPr algn="ctr"/>
            <a:r>
              <a:rPr lang="en-US" sz="7200" dirty="0">
                <a:solidFill>
                  <a:schemeClr val="bg1">
                    <a:lumMod val="95000"/>
                  </a:schemeClr>
                </a:solidFill>
                <a:latin typeface="Arial Black" panose="020B0A04020102020204" pitchFamily="34" charset="0"/>
              </a:rPr>
              <a:t>IGNEOUS </a:t>
            </a:r>
          </a:p>
          <a:p>
            <a:pPr algn="ctr"/>
            <a:r>
              <a:rPr lang="en-US" sz="7200" dirty="0">
                <a:solidFill>
                  <a:schemeClr val="bg1">
                    <a:lumMod val="95000"/>
                  </a:schemeClr>
                </a:solidFill>
                <a:latin typeface="Arial Black" panose="020B0A04020102020204" pitchFamily="34" charset="0"/>
              </a:rPr>
              <a:t>ROCK</a:t>
            </a:r>
            <a:endParaRPr lang="en-IN" sz="7200" dirty="0">
              <a:solidFill>
                <a:schemeClr val="bg1">
                  <a:lumMod val="95000"/>
                </a:schemeClr>
              </a:solidFill>
              <a:latin typeface="Arial Black" panose="020B0A04020102020204" pitchFamily="34" charset="0"/>
            </a:endParaRPr>
          </a:p>
        </p:txBody>
      </p:sp>
      <p:sp>
        <p:nvSpPr>
          <p:cNvPr id="22" name="TextBox 21">
            <a:extLst>
              <a:ext uri="{FF2B5EF4-FFF2-40B4-BE49-F238E27FC236}">
                <a16:creationId xmlns:a16="http://schemas.microsoft.com/office/drawing/2014/main" id="{2C2028FA-B7E1-B508-58F5-81384A302947}"/>
              </a:ext>
            </a:extLst>
          </p:cNvPr>
          <p:cNvSpPr txBox="1"/>
          <p:nvPr/>
        </p:nvSpPr>
        <p:spPr>
          <a:xfrm rot="16200000">
            <a:off x="-7882236" y="2103754"/>
            <a:ext cx="6550686" cy="1569660"/>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SEDIMENTARY </a:t>
            </a:r>
          </a:p>
          <a:p>
            <a:pPr algn="ctr"/>
            <a:r>
              <a:rPr lang="en-US" sz="4800" dirty="0">
                <a:solidFill>
                  <a:schemeClr val="bg1">
                    <a:lumMod val="95000"/>
                  </a:schemeClr>
                </a:solidFill>
                <a:latin typeface="Arial Black" panose="020B0A04020102020204" pitchFamily="34" charset="0"/>
              </a:rPr>
              <a:t>ROCK</a:t>
            </a:r>
            <a:endParaRPr lang="en-IN" sz="4800" dirty="0">
              <a:solidFill>
                <a:schemeClr val="bg1">
                  <a:lumMod val="95000"/>
                </a:schemeClr>
              </a:solidFill>
              <a:latin typeface="Arial Black" panose="020B0A04020102020204" pitchFamily="34" charset="0"/>
            </a:endParaRPr>
          </a:p>
        </p:txBody>
      </p:sp>
      <p:sp>
        <p:nvSpPr>
          <p:cNvPr id="3" name="TextBox 2">
            <a:extLst>
              <a:ext uri="{FF2B5EF4-FFF2-40B4-BE49-F238E27FC236}">
                <a16:creationId xmlns:a16="http://schemas.microsoft.com/office/drawing/2014/main" id="{8D7C71FA-2947-3CAB-632A-BB05DB2ED22F}"/>
              </a:ext>
            </a:extLst>
          </p:cNvPr>
          <p:cNvSpPr txBox="1"/>
          <p:nvPr/>
        </p:nvSpPr>
        <p:spPr>
          <a:xfrm>
            <a:off x="136250" y="5340791"/>
            <a:ext cx="4991100" cy="1477328"/>
          </a:xfrm>
          <a:prstGeom prst="rect">
            <a:avLst/>
          </a:prstGeom>
          <a:noFill/>
        </p:spPr>
        <p:txBody>
          <a:bodyPr wrap="square" rtlCol="0">
            <a:spAutoFit/>
          </a:bodyPr>
          <a:lstStyle/>
          <a:p>
            <a:r>
              <a:rPr lang="en-IN" b="1" dirty="0">
                <a:solidFill>
                  <a:schemeClr val="bg1">
                    <a:lumMod val="95000"/>
                  </a:schemeClr>
                </a:solidFill>
                <a:latin typeface="Poppins" panose="00000800000000000000" pitchFamily="2" charset="0"/>
                <a:cs typeface="Poppins" panose="00000800000000000000" pitchFamily="2" charset="0"/>
              </a:rPr>
              <a:t>Metamorphic rocks are formed when other rocks change due to heat and pressure inside the Earth. This process makes the rocks harder and sometimes gives them a shiny look.</a:t>
            </a:r>
          </a:p>
        </p:txBody>
      </p:sp>
      <p:sp>
        <p:nvSpPr>
          <p:cNvPr id="6" name="TextBox 5">
            <a:extLst>
              <a:ext uri="{FF2B5EF4-FFF2-40B4-BE49-F238E27FC236}">
                <a16:creationId xmlns:a16="http://schemas.microsoft.com/office/drawing/2014/main" id="{9A0D2090-A3E8-0801-A6D5-747708DE7110}"/>
              </a:ext>
            </a:extLst>
          </p:cNvPr>
          <p:cNvSpPr txBox="1"/>
          <p:nvPr/>
        </p:nvSpPr>
        <p:spPr>
          <a:xfrm>
            <a:off x="7296981" y="5126387"/>
            <a:ext cx="4991100" cy="1754326"/>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How they form: From other rocks changed by heat and pressure.</a:t>
            </a:r>
          </a:p>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Look: They are usually hard and may have layers or a shiny surface.</a:t>
            </a:r>
          </a:p>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Uses: Used in buildings, floors, and statues.</a:t>
            </a:r>
          </a:p>
        </p:txBody>
      </p:sp>
      <p:sp>
        <p:nvSpPr>
          <p:cNvPr id="11" name="TextBox 10">
            <a:extLst>
              <a:ext uri="{FF2B5EF4-FFF2-40B4-BE49-F238E27FC236}">
                <a16:creationId xmlns:a16="http://schemas.microsoft.com/office/drawing/2014/main" id="{DD62FE88-D868-BC80-1B8C-B1417D812A44}"/>
              </a:ext>
            </a:extLst>
          </p:cNvPr>
          <p:cNvSpPr txBox="1"/>
          <p:nvPr/>
        </p:nvSpPr>
        <p:spPr>
          <a:xfrm rot="16200000">
            <a:off x="-19561858" y="2189107"/>
            <a:ext cx="6381739" cy="2308324"/>
          </a:xfrm>
          <a:prstGeom prst="rect">
            <a:avLst/>
          </a:prstGeom>
          <a:noFill/>
        </p:spPr>
        <p:txBody>
          <a:bodyPr wrap="square" rtlCol="0">
            <a:spAutoFit/>
          </a:bodyPr>
          <a:lstStyle/>
          <a:p>
            <a:pPr algn="ctr"/>
            <a:r>
              <a:rPr lang="en-US" sz="7200" dirty="0">
                <a:solidFill>
                  <a:schemeClr val="bg1">
                    <a:lumMod val="95000"/>
                  </a:schemeClr>
                </a:solidFill>
                <a:latin typeface="Arial Black" panose="020B0A04020102020204" pitchFamily="34" charset="0"/>
              </a:rPr>
              <a:t>IGNEOUS </a:t>
            </a:r>
          </a:p>
          <a:p>
            <a:pPr algn="ctr"/>
            <a:r>
              <a:rPr lang="en-US" sz="7200" dirty="0">
                <a:solidFill>
                  <a:schemeClr val="bg1">
                    <a:lumMod val="95000"/>
                  </a:schemeClr>
                </a:solidFill>
                <a:latin typeface="Arial Black" panose="020B0A04020102020204" pitchFamily="34" charset="0"/>
              </a:rPr>
              <a:t>ROCK</a:t>
            </a:r>
            <a:endParaRPr lang="en-IN" sz="7200" dirty="0">
              <a:solidFill>
                <a:schemeClr val="bg1">
                  <a:lumMod val="95000"/>
                </a:schemeClr>
              </a:solidFill>
              <a:latin typeface="Arial Black" panose="020B0A04020102020204" pitchFamily="34" charset="0"/>
            </a:endParaRPr>
          </a:p>
        </p:txBody>
      </p:sp>
      <p:sp>
        <p:nvSpPr>
          <p:cNvPr id="12" name="TextBox 11">
            <a:extLst>
              <a:ext uri="{FF2B5EF4-FFF2-40B4-BE49-F238E27FC236}">
                <a16:creationId xmlns:a16="http://schemas.microsoft.com/office/drawing/2014/main" id="{A0CCC1EA-485F-C570-B108-8801F363310D}"/>
              </a:ext>
            </a:extLst>
          </p:cNvPr>
          <p:cNvSpPr txBox="1"/>
          <p:nvPr/>
        </p:nvSpPr>
        <p:spPr>
          <a:xfrm rot="16200000">
            <a:off x="-2127230" y="1943377"/>
            <a:ext cx="6550686" cy="1569660"/>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METAMORPHIC </a:t>
            </a:r>
          </a:p>
          <a:p>
            <a:pPr algn="ctr"/>
            <a:r>
              <a:rPr lang="en-US" sz="4800" dirty="0">
                <a:solidFill>
                  <a:schemeClr val="bg1">
                    <a:lumMod val="95000"/>
                  </a:schemeClr>
                </a:solidFill>
                <a:latin typeface="Arial Black" panose="020B0A04020102020204" pitchFamily="34" charset="0"/>
              </a:rPr>
              <a:t>ROCK</a:t>
            </a:r>
            <a:endParaRPr lang="en-IN" sz="4800" dirty="0">
              <a:solidFill>
                <a:schemeClr val="bg1">
                  <a:lumMod val="95000"/>
                </a:schemeClr>
              </a:solidFill>
              <a:latin typeface="Arial Black" panose="020B0A04020102020204" pitchFamily="34" charset="0"/>
            </a:endParaRPr>
          </a:p>
        </p:txBody>
      </p:sp>
      <p:sp>
        <p:nvSpPr>
          <p:cNvPr id="5" name="TextBox 4">
            <a:extLst>
              <a:ext uri="{FF2B5EF4-FFF2-40B4-BE49-F238E27FC236}">
                <a16:creationId xmlns:a16="http://schemas.microsoft.com/office/drawing/2014/main" id="{637035B3-FBFC-E828-0548-CD54D33D8EDE}"/>
              </a:ext>
            </a:extLst>
          </p:cNvPr>
          <p:cNvSpPr txBox="1"/>
          <p:nvPr/>
        </p:nvSpPr>
        <p:spPr>
          <a:xfrm>
            <a:off x="1314368" y="-2344591"/>
            <a:ext cx="10426638" cy="1569660"/>
          </a:xfrm>
          <a:prstGeom prst="rect">
            <a:avLst/>
          </a:prstGeom>
          <a:noFill/>
        </p:spPr>
        <p:txBody>
          <a:bodyPr wrap="square" rtlCol="0">
            <a:spAutoFit/>
          </a:bodyPr>
          <a:lstStyle/>
          <a:p>
            <a:r>
              <a:rPr lang="en-US" sz="9600" dirty="0">
                <a:solidFill>
                  <a:schemeClr val="bg1">
                    <a:lumMod val="95000"/>
                  </a:schemeClr>
                </a:solidFill>
                <a:latin typeface="Akira Expanded" panose="02000800000000000000" pitchFamily="50" charset="0"/>
              </a:rPr>
              <a:t>THANK YOU</a:t>
            </a:r>
            <a:endParaRPr lang="en-IN" sz="9600" dirty="0">
              <a:solidFill>
                <a:schemeClr val="bg1">
                  <a:lumMod val="95000"/>
                </a:schemeClr>
              </a:solidFill>
              <a:latin typeface="Akira Expanded" panose="02000800000000000000" pitchFamily="50" charset="0"/>
            </a:endParaRPr>
          </a:p>
        </p:txBody>
      </p:sp>
    </p:spTree>
    <p:extLst>
      <p:ext uri="{BB962C8B-B14F-4D97-AF65-F5344CB8AC3E}">
        <p14:creationId xmlns:p14="http://schemas.microsoft.com/office/powerpoint/2010/main" val="3789579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71E1816-D71B-6756-AAA9-CD280869CAD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055C8EA-AA26-F95F-C6D0-4FC070D714E8}"/>
              </a:ext>
            </a:extLst>
          </p:cNvPr>
          <p:cNvGrpSpPr/>
          <p:nvPr/>
        </p:nvGrpSpPr>
        <p:grpSpPr>
          <a:xfrm>
            <a:off x="-11854795" y="755910"/>
            <a:ext cx="7920949" cy="4095793"/>
            <a:chOff x="1889801" y="1142957"/>
            <a:chExt cx="8297647" cy="4428309"/>
          </a:xfrm>
          <a:blipFill>
            <a:blip r:embed="rId2"/>
            <a:stretch>
              <a:fillRect/>
            </a:stretch>
          </a:blipFill>
        </p:grpSpPr>
        <p:sp>
          <p:nvSpPr>
            <p:cNvPr id="2" name="Rectangle 1">
              <a:extLst>
                <a:ext uri="{FF2B5EF4-FFF2-40B4-BE49-F238E27FC236}">
                  <a16:creationId xmlns:a16="http://schemas.microsoft.com/office/drawing/2014/main" id="{B278257D-09ED-D29E-324B-5F40E833685A}"/>
                </a:ext>
              </a:extLst>
            </p:cNvPr>
            <p:cNvSpPr/>
            <p:nvPr/>
          </p:nvSpPr>
          <p:spPr>
            <a:xfrm>
              <a:off x="5021892" y="1142957"/>
              <a:ext cx="2074263" cy="442830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665B1D4-035E-8C0C-C47A-452FAE0BAF35}"/>
                </a:ext>
              </a:extLst>
            </p:cNvPr>
            <p:cNvSpPr/>
            <p:nvPr/>
          </p:nvSpPr>
          <p:spPr>
            <a:xfrm>
              <a:off x="3174274" y="1520201"/>
              <a:ext cx="1600576" cy="381759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2D2A44F-79B5-58DC-4619-12C61050CFE4}"/>
                </a:ext>
              </a:extLst>
            </p:cNvPr>
            <p:cNvSpPr/>
            <p:nvPr/>
          </p:nvSpPr>
          <p:spPr>
            <a:xfrm>
              <a:off x="7322798" y="1520201"/>
              <a:ext cx="1600576" cy="381759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EEA5100-621C-B3DB-79CE-4660740E5B87}"/>
                </a:ext>
              </a:extLst>
            </p:cNvPr>
            <p:cNvSpPr/>
            <p:nvPr/>
          </p:nvSpPr>
          <p:spPr>
            <a:xfrm>
              <a:off x="9150017" y="1988009"/>
              <a:ext cx="1037431" cy="28819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97411862-0C1D-471A-18D1-FD37708C84E7}"/>
                </a:ext>
              </a:extLst>
            </p:cNvPr>
            <p:cNvSpPr/>
            <p:nvPr/>
          </p:nvSpPr>
          <p:spPr>
            <a:xfrm>
              <a:off x="1889801" y="1916120"/>
              <a:ext cx="1037431" cy="28819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B4C4ED6F-598A-F96B-D978-B752FB5A19CD}"/>
              </a:ext>
            </a:extLst>
          </p:cNvPr>
          <p:cNvGrpSpPr/>
          <p:nvPr/>
        </p:nvGrpSpPr>
        <p:grpSpPr>
          <a:xfrm rot="7429805">
            <a:off x="-10714091" y="5474427"/>
            <a:ext cx="5975744" cy="5462432"/>
            <a:chOff x="1256420" y="-828692"/>
            <a:chExt cx="9084702" cy="7713515"/>
          </a:xfrm>
        </p:grpSpPr>
        <p:pic>
          <p:nvPicPr>
            <p:cNvPr id="4098" name="Picture 2">
              <a:extLst>
                <a:ext uri="{FF2B5EF4-FFF2-40B4-BE49-F238E27FC236}">
                  <a16:creationId xmlns:a16="http://schemas.microsoft.com/office/drawing/2014/main" id="{3AC3A8A9-2E52-B9FC-D310-CC279F641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843" y="-828692"/>
              <a:ext cx="2777856" cy="25440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F855496-E35E-48D7-2E54-D343A0F73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187699" y="3889071"/>
              <a:ext cx="3153423" cy="2770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6B66C82-B9BA-62CE-193A-08BBDA8FB4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1256420" y="3889071"/>
              <a:ext cx="3153423" cy="299575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0351D56C-46F3-0B73-4418-98051F60DF85}"/>
              </a:ext>
            </a:extLst>
          </p:cNvPr>
          <p:cNvSpPr txBox="1"/>
          <p:nvPr/>
        </p:nvSpPr>
        <p:spPr>
          <a:xfrm rot="16200000">
            <a:off x="-19714258" y="2036707"/>
            <a:ext cx="6381739" cy="2308324"/>
          </a:xfrm>
          <a:prstGeom prst="rect">
            <a:avLst/>
          </a:prstGeom>
          <a:noFill/>
        </p:spPr>
        <p:txBody>
          <a:bodyPr wrap="square" rtlCol="0">
            <a:spAutoFit/>
          </a:bodyPr>
          <a:lstStyle/>
          <a:p>
            <a:pPr algn="ctr"/>
            <a:r>
              <a:rPr lang="en-US" sz="7200" dirty="0">
                <a:solidFill>
                  <a:schemeClr val="bg1">
                    <a:lumMod val="95000"/>
                  </a:schemeClr>
                </a:solidFill>
                <a:latin typeface="Arial Black" panose="020B0A04020102020204" pitchFamily="34" charset="0"/>
              </a:rPr>
              <a:t>IGNEOUS </a:t>
            </a:r>
          </a:p>
          <a:p>
            <a:pPr algn="ctr"/>
            <a:r>
              <a:rPr lang="en-US" sz="7200" dirty="0">
                <a:solidFill>
                  <a:schemeClr val="bg1">
                    <a:lumMod val="95000"/>
                  </a:schemeClr>
                </a:solidFill>
                <a:latin typeface="Arial Black" panose="020B0A04020102020204" pitchFamily="34" charset="0"/>
              </a:rPr>
              <a:t>ROCK</a:t>
            </a:r>
            <a:endParaRPr lang="en-IN" sz="7200" dirty="0">
              <a:solidFill>
                <a:schemeClr val="bg1">
                  <a:lumMod val="95000"/>
                </a:schemeClr>
              </a:solidFill>
              <a:latin typeface="Arial Black" panose="020B0A04020102020204" pitchFamily="34" charset="0"/>
            </a:endParaRPr>
          </a:p>
        </p:txBody>
      </p:sp>
      <p:sp>
        <p:nvSpPr>
          <p:cNvPr id="22" name="TextBox 21">
            <a:extLst>
              <a:ext uri="{FF2B5EF4-FFF2-40B4-BE49-F238E27FC236}">
                <a16:creationId xmlns:a16="http://schemas.microsoft.com/office/drawing/2014/main" id="{250FF40D-BA8F-CFC3-FC13-3DA48709B465}"/>
              </a:ext>
            </a:extLst>
          </p:cNvPr>
          <p:cNvSpPr txBox="1"/>
          <p:nvPr/>
        </p:nvSpPr>
        <p:spPr>
          <a:xfrm rot="16200000">
            <a:off x="-21872556" y="2085466"/>
            <a:ext cx="6550686" cy="1569660"/>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SEDIMENTARY </a:t>
            </a:r>
          </a:p>
          <a:p>
            <a:pPr algn="ctr"/>
            <a:r>
              <a:rPr lang="en-US" sz="4800" dirty="0">
                <a:solidFill>
                  <a:schemeClr val="bg1">
                    <a:lumMod val="95000"/>
                  </a:schemeClr>
                </a:solidFill>
                <a:latin typeface="Arial Black" panose="020B0A04020102020204" pitchFamily="34" charset="0"/>
              </a:rPr>
              <a:t>ROCK</a:t>
            </a:r>
            <a:endParaRPr lang="en-IN" sz="4800" dirty="0">
              <a:solidFill>
                <a:schemeClr val="bg1">
                  <a:lumMod val="95000"/>
                </a:schemeClr>
              </a:solidFill>
              <a:latin typeface="Arial Black" panose="020B0A04020102020204" pitchFamily="34" charset="0"/>
            </a:endParaRPr>
          </a:p>
        </p:txBody>
      </p:sp>
      <p:sp>
        <p:nvSpPr>
          <p:cNvPr id="3" name="TextBox 2">
            <a:extLst>
              <a:ext uri="{FF2B5EF4-FFF2-40B4-BE49-F238E27FC236}">
                <a16:creationId xmlns:a16="http://schemas.microsoft.com/office/drawing/2014/main" id="{EE238241-EC5E-11EC-CB1C-DF019AC8167F}"/>
              </a:ext>
            </a:extLst>
          </p:cNvPr>
          <p:cNvSpPr txBox="1"/>
          <p:nvPr/>
        </p:nvSpPr>
        <p:spPr>
          <a:xfrm>
            <a:off x="-13854070" y="5322503"/>
            <a:ext cx="4991100" cy="1477328"/>
          </a:xfrm>
          <a:prstGeom prst="rect">
            <a:avLst/>
          </a:prstGeom>
          <a:noFill/>
        </p:spPr>
        <p:txBody>
          <a:bodyPr wrap="square" rtlCol="0">
            <a:spAutoFit/>
          </a:bodyPr>
          <a:lstStyle/>
          <a:p>
            <a:r>
              <a:rPr lang="en-IN" b="1" dirty="0">
                <a:solidFill>
                  <a:schemeClr val="bg1">
                    <a:lumMod val="95000"/>
                  </a:schemeClr>
                </a:solidFill>
                <a:latin typeface="Poppins" panose="00000800000000000000" pitchFamily="2" charset="0"/>
                <a:cs typeface="Poppins" panose="00000800000000000000" pitchFamily="2" charset="0"/>
              </a:rPr>
              <a:t>Metamorphic rocks are formed when other rocks change due to heat and pressure inside the Earth. This process makes the rocks harder and sometimes gives them a shiny look.</a:t>
            </a:r>
          </a:p>
        </p:txBody>
      </p:sp>
      <p:sp>
        <p:nvSpPr>
          <p:cNvPr id="6" name="TextBox 5">
            <a:extLst>
              <a:ext uri="{FF2B5EF4-FFF2-40B4-BE49-F238E27FC236}">
                <a16:creationId xmlns:a16="http://schemas.microsoft.com/office/drawing/2014/main" id="{4D1C7AA4-20EF-9A01-45E6-A788D26D70E2}"/>
              </a:ext>
            </a:extLst>
          </p:cNvPr>
          <p:cNvSpPr txBox="1"/>
          <p:nvPr/>
        </p:nvSpPr>
        <p:spPr>
          <a:xfrm>
            <a:off x="-6693339" y="5108099"/>
            <a:ext cx="4991100" cy="1754326"/>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How they form: From other rocks changed by heat and pressure.</a:t>
            </a:r>
          </a:p>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Look: They are usually hard and may have layers or a shiny surface.</a:t>
            </a:r>
          </a:p>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Uses: Used in buildings, floors, and statues.</a:t>
            </a:r>
          </a:p>
        </p:txBody>
      </p:sp>
      <p:sp>
        <p:nvSpPr>
          <p:cNvPr id="11" name="TextBox 10">
            <a:extLst>
              <a:ext uri="{FF2B5EF4-FFF2-40B4-BE49-F238E27FC236}">
                <a16:creationId xmlns:a16="http://schemas.microsoft.com/office/drawing/2014/main" id="{078A8761-0C3B-6130-0306-466053966AA2}"/>
              </a:ext>
            </a:extLst>
          </p:cNvPr>
          <p:cNvSpPr txBox="1"/>
          <p:nvPr/>
        </p:nvSpPr>
        <p:spPr>
          <a:xfrm rot="16200000">
            <a:off x="-19561858" y="2189107"/>
            <a:ext cx="6381739" cy="2308324"/>
          </a:xfrm>
          <a:prstGeom prst="rect">
            <a:avLst/>
          </a:prstGeom>
          <a:noFill/>
        </p:spPr>
        <p:txBody>
          <a:bodyPr wrap="square" rtlCol="0">
            <a:spAutoFit/>
          </a:bodyPr>
          <a:lstStyle/>
          <a:p>
            <a:pPr algn="ctr"/>
            <a:r>
              <a:rPr lang="en-US" sz="7200" dirty="0">
                <a:solidFill>
                  <a:schemeClr val="bg1">
                    <a:lumMod val="95000"/>
                  </a:schemeClr>
                </a:solidFill>
                <a:latin typeface="Arial Black" panose="020B0A04020102020204" pitchFamily="34" charset="0"/>
              </a:rPr>
              <a:t>IGNEOUS </a:t>
            </a:r>
          </a:p>
          <a:p>
            <a:pPr algn="ctr"/>
            <a:r>
              <a:rPr lang="en-US" sz="7200" dirty="0">
                <a:solidFill>
                  <a:schemeClr val="bg1">
                    <a:lumMod val="95000"/>
                  </a:schemeClr>
                </a:solidFill>
                <a:latin typeface="Arial Black" panose="020B0A04020102020204" pitchFamily="34" charset="0"/>
              </a:rPr>
              <a:t>ROCK</a:t>
            </a:r>
            <a:endParaRPr lang="en-IN" sz="7200" dirty="0">
              <a:solidFill>
                <a:schemeClr val="bg1">
                  <a:lumMod val="95000"/>
                </a:schemeClr>
              </a:solidFill>
              <a:latin typeface="Arial Black" panose="020B0A04020102020204" pitchFamily="34" charset="0"/>
            </a:endParaRPr>
          </a:p>
        </p:txBody>
      </p:sp>
      <p:sp>
        <p:nvSpPr>
          <p:cNvPr id="12" name="TextBox 11">
            <a:extLst>
              <a:ext uri="{FF2B5EF4-FFF2-40B4-BE49-F238E27FC236}">
                <a16:creationId xmlns:a16="http://schemas.microsoft.com/office/drawing/2014/main" id="{83A0822E-EE29-1D3E-FF56-AC9487E609FA}"/>
              </a:ext>
            </a:extLst>
          </p:cNvPr>
          <p:cNvSpPr txBox="1"/>
          <p:nvPr/>
        </p:nvSpPr>
        <p:spPr>
          <a:xfrm rot="16200000">
            <a:off x="-16117550" y="1925089"/>
            <a:ext cx="6550686" cy="1569660"/>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METAMORPHIC </a:t>
            </a:r>
          </a:p>
          <a:p>
            <a:pPr algn="ctr"/>
            <a:r>
              <a:rPr lang="en-US" sz="4800" dirty="0">
                <a:solidFill>
                  <a:schemeClr val="bg1">
                    <a:lumMod val="95000"/>
                  </a:schemeClr>
                </a:solidFill>
                <a:latin typeface="Arial Black" panose="020B0A04020102020204" pitchFamily="34" charset="0"/>
              </a:rPr>
              <a:t>ROCK</a:t>
            </a:r>
            <a:endParaRPr lang="en-IN" sz="4800" dirty="0">
              <a:solidFill>
                <a:schemeClr val="bg1">
                  <a:lumMod val="95000"/>
                </a:schemeClr>
              </a:solidFill>
              <a:latin typeface="Arial Black" panose="020B0A04020102020204" pitchFamily="34" charset="0"/>
            </a:endParaRPr>
          </a:p>
        </p:txBody>
      </p:sp>
      <p:sp>
        <p:nvSpPr>
          <p:cNvPr id="5" name="TextBox 4">
            <a:extLst>
              <a:ext uri="{FF2B5EF4-FFF2-40B4-BE49-F238E27FC236}">
                <a16:creationId xmlns:a16="http://schemas.microsoft.com/office/drawing/2014/main" id="{554226B5-E898-6CC8-B7C9-0F9D0EB78979}"/>
              </a:ext>
            </a:extLst>
          </p:cNvPr>
          <p:cNvSpPr txBox="1"/>
          <p:nvPr/>
        </p:nvSpPr>
        <p:spPr>
          <a:xfrm>
            <a:off x="1259504" y="2849284"/>
            <a:ext cx="10426638" cy="1569660"/>
          </a:xfrm>
          <a:prstGeom prst="rect">
            <a:avLst/>
          </a:prstGeom>
          <a:noFill/>
        </p:spPr>
        <p:txBody>
          <a:bodyPr wrap="square" rtlCol="0">
            <a:spAutoFit/>
          </a:bodyPr>
          <a:lstStyle/>
          <a:p>
            <a:r>
              <a:rPr lang="en-US" sz="9600" dirty="0">
                <a:solidFill>
                  <a:schemeClr val="bg1">
                    <a:lumMod val="95000"/>
                  </a:schemeClr>
                </a:solidFill>
                <a:latin typeface="Akira Expanded" panose="02000800000000000000" pitchFamily="50" charset="0"/>
              </a:rPr>
              <a:t>THANK YOU</a:t>
            </a:r>
            <a:endParaRPr lang="en-IN" sz="9600" dirty="0">
              <a:solidFill>
                <a:schemeClr val="bg1">
                  <a:lumMod val="95000"/>
                </a:schemeClr>
              </a:solidFill>
              <a:latin typeface="Akira Expanded" panose="02000800000000000000" pitchFamily="50" charset="0"/>
            </a:endParaRPr>
          </a:p>
        </p:txBody>
      </p:sp>
    </p:spTree>
    <p:extLst>
      <p:ext uri="{BB962C8B-B14F-4D97-AF65-F5344CB8AC3E}">
        <p14:creationId xmlns:p14="http://schemas.microsoft.com/office/powerpoint/2010/main" val="2998143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861EB-8A3C-A46C-0F91-1E2C50EA9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1940" cy="6858000"/>
          </a:xfrm>
          <a:prstGeom prst="rect">
            <a:avLst/>
          </a:prstGeom>
        </p:spPr>
      </p:pic>
      <p:grpSp>
        <p:nvGrpSpPr>
          <p:cNvPr id="8" name="Group 7">
            <a:extLst>
              <a:ext uri="{FF2B5EF4-FFF2-40B4-BE49-F238E27FC236}">
                <a16:creationId xmlns:a16="http://schemas.microsoft.com/office/drawing/2014/main" id="{97ACF8AD-A05D-A907-FAC8-BFDEC5345153}"/>
              </a:ext>
            </a:extLst>
          </p:cNvPr>
          <p:cNvGrpSpPr/>
          <p:nvPr/>
        </p:nvGrpSpPr>
        <p:grpSpPr>
          <a:xfrm>
            <a:off x="-6501161" y="-40006"/>
            <a:ext cx="6501161" cy="6898006"/>
            <a:chOff x="0" y="-40006"/>
            <a:chExt cx="6501161" cy="6898006"/>
          </a:xfrm>
        </p:grpSpPr>
        <p:pic>
          <p:nvPicPr>
            <p:cNvPr id="5" name="Picture 4">
              <a:extLst>
                <a:ext uri="{FF2B5EF4-FFF2-40B4-BE49-F238E27FC236}">
                  <a16:creationId xmlns:a16="http://schemas.microsoft.com/office/drawing/2014/main" id="{B1DED3D2-C44D-98EE-038F-6A7BBB3A4210}"/>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l="50" r="46679"/>
            <a:stretch/>
          </p:blipFill>
          <p:spPr>
            <a:xfrm>
              <a:off x="0" y="-40006"/>
              <a:ext cx="6501161" cy="6898006"/>
            </a:xfrm>
            <a:prstGeom prst="rect">
              <a:avLst/>
            </a:prstGeom>
          </p:spPr>
        </p:pic>
        <p:sp>
          <p:nvSpPr>
            <p:cNvPr id="6" name="TextBox 5">
              <a:extLst>
                <a:ext uri="{FF2B5EF4-FFF2-40B4-BE49-F238E27FC236}">
                  <a16:creationId xmlns:a16="http://schemas.microsoft.com/office/drawing/2014/main" id="{3E49B39E-193E-D33B-F8D2-1706C320C6D0}"/>
                </a:ext>
              </a:extLst>
            </p:cNvPr>
            <p:cNvSpPr txBox="1"/>
            <p:nvPr/>
          </p:nvSpPr>
          <p:spPr>
            <a:xfrm>
              <a:off x="258101" y="1133389"/>
              <a:ext cx="5685499" cy="584775"/>
            </a:xfrm>
            <a:prstGeom prst="rect">
              <a:avLst/>
            </a:prstGeom>
            <a:noFill/>
          </p:spPr>
          <p:txBody>
            <a:bodyPr wrap="square" rtlCol="0">
              <a:spAutoFit/>
            </a:bodyPr>
            <a:lstStyle/>
            <a:p>
              <a:r>
                <a:rPr lang="en-US" sz="3200" dirty="0">
                  <a:solidFill>
                    <a:schemeClr val="bg1">
                      <a:lumMod val="95000"/>
                    </a:schemeClr>
                  </a:solidFill>
                  <a:latin typeface="Akira Expanded" panose="02000800000000000000" pitchFamily="50" charset="0"/>
                </a:rPr>
                <a:t>1. The Inner Core:</a:t>
              </a:r>
              <a:endParaRPr lang="en-IN" sz="3200" dirty="0">
                <a:solidFill>
                  <a:schemeClr val="bg1">
                    <a:lumMod val="95000"/>
                  </a:schemeClr>
                </a:solidFill>
                <a:latin typeface="Akira Expanded" panose="02000800000000000000" pitchFamily="50" charset="0"/>
              </a:endParaRPr>
            </a:p>
          </p:txBody>
        </p:sp>
        <p:sp>
          <p:nvSpPr>
            <p:cNvPr id="7" name="TextBox 6">
              <a:extLst>
                <a:ext uri="{FF2B5EF4-FFF2-40B4-BE49-F238E27FC236}">
                  <a16:creationId xmlns:a16="http://schemas.microsoft.com/office/drawing/2014/main" id="{D3C7428C-6647-0FEC-2880-375248223296}"/>
                </a:ext>
              </a:extLst>
            </p:cNvPr>
            <p:cNvSpPr txBox="1"/>
            <p:nvPr/>
          </p:nvSpPr>
          <p:spPr>
            <a:xfrm>
              <a:off x="258101" y="1905506"/>
              <a:ext cx="6087281" cy="3970318"/>
            </a:xfrm>
            <a:prstGeom prst="rect">
              <a:avLst/>
            </a:prstGeom>
            <a:noFill/>
          </p:spPr>
          <p:txBody>
            <a:bodyPr wrap="square" rtlCol="0">
              <a:spAutoFit/>
            </a:bodyPr>
            <a:lstStyle/>
            <a:p>
              <a:r>
                <a:rPr lang="en-IN" sz="2800" b="1" i="0" dirty="0">
                  <a:solidFill>
                    <a:srgbClr val="EEF0FF"/>
                  </a:solidFill>
                  <a:effectLst/>
                  <a:latin typeface="Poppins" panose="00000800000000000000" pitchFamily="2" charset="0"/>
                  <a:cs typeface="Poppins" panose="00000800000000000000" pitchFamily="2" charset="0"/>
                </a:rPr>
                <a:t>The inner core of the Earth is a solid, mostly iron sphere located at the planet's </a:t>
              </a:r>
              <a:r>
                <a:rPr lang="en-IN" sz="2800" b="1" i="0" dirty="0" err="1">
                  <a:solidFill>
                    <a:srgbClr val="EEF0FF"/>
                  </a:solidFill>
                  <a:effectLst/>
                  <a:latin typeface="Poppins" panose="00000800000000000000" pitchFamily="2" charset="0"/>
                  <a:cs typeface="Poppins" panose="00000800000000000000" pitchFamily="2" charset="0"/>
                </a:rPr>
                <a:t>center</a:t>
              </a:r>
              <a:r>
                <a:rPr lang="en-IN" sz="2800" b="1" dirty="0">
                  <a:solidFill>
                    <a:srgbClr val="EEF0FF"/>
                  </a:solidFill>
                  <a:latin typeface="Poppins" panose="00000800000000000000" pitchFamily="2" charset="0"/>
                  <a:cs typeface="Poppins" panose="00000800000000000000" pitchFamily="2" charset="0"/>
                </a:rPr>
                <a:t> </a:t>
              </a:r>
              <a:r>
                <a:rPr lang="en-IN" sz="2800" b="1" i="0" dirty="0">
                  <a:solidFill>
                    <a:srgbClr val="EEF0FF"/>
                  </a:solidFill>
                  <a:effectLst/>
                  <a:latin typeface="Poppins" panose="00000800000000000000" pitchFamily="2" charset="0"/>
                  <a:cs typeface="Poppins" panose="00000800000000000000" pitchFamily="2" charset="0"/>
                </a:rPr>
                <a:t>and has a radius of approximately 1,220 </a:t>
              </a:r>
              <a:r>
                <a:rPr lang="en-IN" sz="2800" b="1" i="0" dirty="0" err="1">
                  <a:solidFill>
                    <a:srgbClr val="EEF0FF"/>
                  </a:solidFill>
                  <a:effectLst/>
                  <a:latin typeface="Poppins" panose="00000800000000000000" pitchFamily="2" charset="0"/>
                  <a:cs typeface="Poppins" panose="00000800000000000000" pitchFamily="2" charset="0"/>
                </a:rPr>
                <a:t>kilometers</a:t>
              </a:r>
              <a:r>
                <a:rPr lang="en-IN" sz="2800" b="1" i="0" dirty="0">
                  <a:solidFill>
                    <a:srgbClr val="EEF0FF"/>
                  </a:solidFill>
                  <a:effectLst/>
                  <a:latin typeface="Poppins" panose="00000800000000000000" pitchFamily="2" charset="0"/>
                  <a:cs typeface="Poppins" panose="00000800000000000000" pitchFamily="2" charset="0"/>
                </a:rPr>
                <a:t> (758 miles). The inner core is incredibly hot, with temperatures reaching 5,200° Celsius (9,392° Fahrenheit),.</a:t>
              </a:r>
              <a:endParaRPr lang="en-IN" sz="2800" b="1" dirty="0">
                <a:solidFill>
                  <a:schemeClr val="bg1">
                    <a:lumMod val="95000"/>
                  </a:schemeClr>
                </a:solidFill>
                <a:latin typeface="Poppins" panose="00000800000000000000" pitchFamily="2" charset="0"/>
                <a:cs typeface="Poppins" panose="00000800000000000000" pitchFamily="2" charset="0"/>
              </a:endParaRPr>
            </a:p>
          </p:txBody>
        </p:sp>
      </p:grpSp>
      <p:sp>
        <p:nvSpPr>
          <p:cNvPr id="9" name="Oval 8">
            <a:extLst>
              <a:ext uri="{FF2B5EF4-FFF2-40B4-BE49-F238E27FC236}">
                <a16:creationId xmlns:a16="http://schemas.microsoft.com/office/drawing/2014/main" id="{B27DD388-641F-9CF0-176B-2F93D2779EC6}"/>
              </a:ext>
            </a:extLst>
          </p:cNvPr>
          <p:cNvSpPr/>
          <p:nvPr/>
        </p:nvSpPr>
        <p:spPr>
          <a:xfrm>
            <a:off x="9240981" y="3151909"/>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1</a:t>
            </a:r>
            <a:endParaRPr lang="en-IN" dirty="0">
              <a:latin typeface="Poppins" panose="00000800000000000000" pitchFamily="2" charset="0"/>
              <a:cs typeface="Poppins" panose="00000800000000000000" pitchFamily="2" charset="0"/>
            </a:endParaRPr>
          </a:p>
        </p:txBody>
      </p:sp>
      <p:sp>
        <p:nvSpPr>
          <p:cNvPr id="10" name="Oval 9">
            <a:extLst>
              <a:ext uri="{FF2B5EF4-FFF2-40B4-BE49-F238E27FC236}">
                <a16:creationId xmlns:a16="http://schemas.microsoft.com/office/drawing/2014/main" id="{9B54E8C0-7C8C-F9FF-762A-3051351BDED1}"/>
              </a:ext>
            </a:extLst>
          </p:cNvPr>
          <p:cNvSpPr/>
          <p:nvPr/>
        </p:nvSpPr>
        <p:spPr>
          <a:xfrm>
            <a:off x="7315199" y="3013363"/>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2</a:t>
            </a:r>
            <a:endParaRPr lang="en-IN" dirty="0">
              <a:latin typeface="Poppins" panose="00000800000000000000" pitchFamily="2" charset="0"/>
              <a:cs typeface="Poppins" panose="00000800000000000000" pitchFamily="2" charset="0"/>
            </a:endParaRPr>
          </a:p>
        </p:txBody>
      </p:sp>
      <p:sp>
        <p:nvSpPr>
          <p:cNvPr id="11" name="Oval 10">
            <a:extLst>
              <a:ext uri="{FF2B5EF4-FFF2-40B4-BE49-F238E27FC236}">
                <a16:creationId xmlns:a16="http://schemas.microsoft.com/office/drawing/2014/main" id="{C03F898B-FB22-DF1B-AF9B-39D42203F3B9}"/>
              </a:ext>
            </a:extLst>
          </p:cNvPr>
          <p:cNvSpPr/>
          <p:nvPr/>
        </p:nvSpPr>
        <p:spPr>
          <a:xfrm>
            <a:off x="4890656" y="3013362"/>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3</a:t>
            </a:r>
            <a:endParaRPr lang="en-IN" dirty="0">
              <a:latin typeface="Poppins" panose="00000800000000000000" pitchFamily="2" charset="0"/>
              <a:cs typeface="Poppins" panose="00000800000000000000" pitchFamily="2" charset="0"/>
            </a:endParaRPr>
          </a:p>
        </p:txBody>
      </p:sp>
      <p:sp>
        <p:nvSpPr>
          <p:cNvPr id="12" name="Oval 11">
            <a:extLst>
              <a:ext uri="{FF2B5EF4-FFF2-40B4-BE49-F238E27FC236}">
                <a16:creationId xmlns:a16="http://schemas.microsoft.com/office/drawing/2014/main" id="{D7C72945-A993-98D4-0322-07C8195A2817}"/>
              </a:ext>
            </a:extLst>
          </p:cNvPr>
          <p:cNvSpPr/>
          <p:nvPr/>
        </p:nvSpPr>
        <p:spPr>
          <a:xfrm>
            <a:off x="3023332" y="3013362"/>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4</a:t>
            </a:r>
            <a:endParaRPr lang="en-IN" dirty="0">
              <a:latin typeface="Poppins" panose="00000800000000000000" pitchFamily="2" charset="0"/>
              <a:cs typeface="Poppins" panose="00000800000000000000" pitchFamily="2" charset="0"/>
            </a:endParaRPr>
          </a:p>
        </p:txBody>
      </p:sp>
    </p:spTree>
    <p:extLst>
      <p:ext uri="{BB962C8B-B14F-4D97-AF65-F5344CB8AC3E}">
        <p14:creationId xmlns:p14="http://schemas.microsoft.com/office/powerpoint/2010/main" val="3471773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F845D0-D307-E82F-5EEF-0507E09540A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8438151-1566-1691-E283-80F17A37A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1940" cy="6858000"/>
          </a:xfrm>
          <a:prstGeom prst="rect">
            <a:avLst/>
          </a:prstGeom>
        </p:spPr>
      </p:pic>
      <p:sp>
        <p:nvSpPr>
          <p:cNvPr id="9" name="Oval 8">
            <a:extLst>
              <a:ext uri="{FF2B5EF4-FFF2-40B4-BE49-F238E27FC236}">
                <a16:creationId xmlns:a16="http://schemas.microsoft.com/office/drawing/2014/main" id="{DA45DC9C-50E9-8B78-6F97-CAB1C3C6C09A}"/>
              </a:ext>
            </a:extLst>
          </p:cNvPr>
          <p:cNvSpPr/>
          <p:nvPr/>
        </p:nvSpPr>
        <p:spPr>
          <a:xfrm>
            <a:off x="9240981" y="3151909"/>
            <a:ext cx="304800" cy="277091"/>
          </a:xfrm>
          <a:prstGeom prst="ellipse">
            <a:avLst/>
          </a:prstGeom>
          <a:solidFill>
            <a:srgbClr val="0070C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1</a:t>
            </a:r>
            <a:endParaRPr lang="en-IN" dirty="0">
              <a:latin typeface="Poppins" panose="00000800000000000000" pitchFamily="2" charset="0"/>
              <a:cs typeface="Poppins" panose="00000800000000000000" pitchFamily="2" charset="0"/>
            </a:endParaRPr>
          </a:p>
        </p:txBody>
      </p:sp>
      <p:sp>
        <p:nvSpPr>
          <p:cNvPr id="10" name="Oval 9">
            <a:extLst>
              <a:ext uri="{FF2B5EF4-FFF2-40B4-BE49-F238E27FC236}">
                <a16:creationId xmlns:a16="http://schemas.microsoft.com/office/drawing/2014/main" id="{33E31784-DD85-2928-D0D2-D062E186D58B}"/>
              </a:ext>
            </a:extLst>
          </p:cNvPr>
          <p:cNvSpPr/>
          <p:nvPr/>
        </p:nvSpPr>
        <p:spPr>
          <a:xfrm>
            <a:off x="7315199" y="3013363"/>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2</a:t>
            </a:r>
            <a:endParaRPr lang="en-IN" dirty="0">
              <a:latin typeface="Poppins" panose="00000800000000000000" pitchFamily="2" charset="0"/>
              <a:cs typeface="Poppins" panose="00000800000000000000" pitchFamily="2" charset="0"/>
            </a:endParaRPr>
          </a:p>
        </p:txBody>
      </p:sp>
      <p:sp>
        <p:nvSpPr>
          <p:cNvPr id="11" name="Oval 10">
            <a:extLst>
              <a:ext uri="{FF2B5EF4-FFF2-40B4-BE49-F238E27FC236}">
                <a16:creationId xmlns:a16="http://schemas.microsoft.com/office/drawing/2014/main" id="{8B742A80-3CED-9D39-FCE1-93B727349B44}"/>
              </a:ext>
            </a:extLst>
          </p:cNvPr>
          <p:cNvSpPr/>
          <p:nvPr/>
        </p:nvSpPr>
        <p:spPr>
          <a:xfrm>
            <a:off x="4890656" y="3013362"/>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3</a:t>
            </a:r>
            <a:endParaRPr lang="en-IN" dirty="0">
              <a:latin typeface="Poppins" panose="00000800000000000000" pitchFamily="2" charset="0"/>
              <a:cs typeface="Poppins" panose="00000800000000000000" pitchFamily="2" charset="0"/>
            </a:endParaRPr>
          </a:p>
        </p:txBody>
      </p:sp>
      <p:sp>
        <p:nvSpPr>
          <p:cNvPr id="12" name="Oval 11">
            <a:extLst>
              <a:ext uri="{FF2B5EF4-FFF2-40B4-BE49-F238E27FC236}">
                <a16:creationId xmlns:a16="http://schemas.microsoft.com/office/drawing/2014/main" id="{84626544-5510-9B56-437D-EF27D2508878}"/>
              </a:ext>
            </a:extLst>
          </p:cNvPr>
          <p:cNvSpPr/>
          <p:nvPr/>
        </p:nvSpPr>
        <p:spPr>
          <a:xfrm>
            <a:off x="3023332" y="3013362"/>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4</a:t>
            </a:r>
            <a:endParaRPr lang="en-IN" dirty="0">
              <a:latin typeface="Poppins" panose="00000800000000000000" pitchFamily="2" charset="0"/>
              <a:cs typeface="Poppins" panose="00000800000000000000" pitchFamily="2" charset="0"/>
            </a:endParaRPr>
          </a:p>
        </p:txBody>
      </p:sp>
      <p:grpSp>
        <p:nvGrpSpPr>
          <p:cNvPr id="8" name="Group 7">
            <a:extLst>
              <a:ext uri="{FF2B5EF4-FFF2-40B4-BE49-F238E27FC236}">
                <a16:creationId xmlns:a16="http://schemas.microsoft.com/office/drawing/2014/main" id="{195A1407-8419-F822-543F-33BD870D6B99}"/>
              </a:ext>
            </a:extLst>
          </p:cNvPr>
          <p:cNvGrpSpPr/>
          <p:nvPr/>
        </p:nvGrpSpPr>
        <p:grpSpPr>
          <a:xfrm>
            <a:off x="0" y="0"/>
            <a:ext cx="6501161" cy="6898006"/>
            <a:chOff x="0" y="-40006"/>
            <a:chExt cx="6501161" cy="6898006"/>
          </a:xfrm>
        </p:grpSpPr>
        <p:pic>
          <p:nvPicPr>
            <p:cNvPr id="5" name="Picture 4">
              <a:extLst>
                <a:ext uri="{FF2B5EF4-FFF2-40B4-BE49-F238E27FC236}">
                  <a16:creationId xmlns:a16="http://schemas.microsoft.com/office/drawing/2014/main" id="{FE186AA5-86FD-1242-687A-4B8F88D59996}"/>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l="50" r="46679"/>
            <a:stretch/>
          </p:blipFill>
          <p:spPr>
            <a:xfrm>
              <a:off x="0" y="-40006"/>
              <a:ext cx="6501161" cy="6898006"/>
            </a:xfrm>
            <a:prstGeom prst="rect">
              <a:avLst/>
            </a:prstGeom>
          </p:spPr>
        </p:pic>
        <p:sp>
          <p:nvSpPr>
            <p:cNvPr id="6" name="TextBox 5">
              <a:extLst>
                <a:ext uri="{FF2B5EF4-FFF2-40B4-BE49-F238E27FC236}">
                  <a16:creationId xmlns:a16="http://schemas.microsoft.com/office/drawing/2014/main" id="{4A9C3B6F-6554-90AC-3DFF-EB4A23876B0C}"/>
                </a:ext>
              </a:extLst>
            </p:cNvPr>
            <p:cNvSpPr txBox="1"/>
            <p:nvPr/>
          </p:nvSpPr>
          <p:spPr>
            <a:xfrm>
              <a:off x="258101" y="1133389"/>
              <a:ext cx="5685499" cy="584775"/>
            </a:xfrm>
            <a:prstGeom prst="rect">
              <a:avLst/>
            </a:prstGeom>
            <a:noFill/>
          </p:spPr>
          <p:txBody>
            <a:bodyPr wrap="square" rtlCol="0">
              <a:spAutoFit/>
            </a:bodyPr>
            <a:lstStyle/>
            <a:p>
              <a:r>
                <a:rPr lang="en-US" sz="3200" dirty="0">
                  <a:solidFill>
                    <a:schemeClr val="bg1">
                      <a:lumMod val="95000"/>
                    </a:schemeClr>
                  </a:solidFill>
                  <a:latin typeface="Akira Expanded" panose="02000800000000000000" pitchFamily="50" charset="0"/>
                </a:rPr>
                <a:t>1. The Inner Core:</a:t>
              </a:r>
              <a:endParaRPr lang="en-IN" sz="3200" dirty="0">
                <a:solidFill>
                  <a:schemeClr val="bg1">
                    <a:lumMod val="95000"/>
                  </a:schemeClr>
                </a:solidFill>
                <a:latin typeface="Akira Expanded" panose="02000800000000000000" pitchFamily="50" charset="0"/>
              </a:endParaRPr>
            </a:p>
          </p:txBody>
        </p:sp>
        <p:sp>
          <p:nvSpPr>
            <p:cNvPr id="7" name="TextBox 6">
              <a:extLst>
                <a:ext uri="{FF2B5EF4-FFF2-40B4-BE49-F238E27FC236}">
                  <a16:creationId xmlns:a16="http://schemas.microsoft.com/office/drawing/2014/main" id="{1A5F76B2-611D-D18D-6062-0B927235A97A}"/>
                </a:ext>
              </a:extLst>
            </p:cNvPr>
            <p:cNvSpPr txBox="1"/>
            <p:nvPr/>
          </p:nvSpPr>
          <p:spPr>
            <a:xfrm>
              <a:off x="258101" y="1905506"/>
              <a:ext cx="6087281" cy="3970318"/>
            </a:xfrm>
            <a:prstGeom prst="rect">
              <a:avLst/>
            </a:prstGeom>
            <a:noFill/>
          </p:spPr>
          <p:txBody>
            <a:bodyPr wrap="square" rtlCol="0">
              <a:spAutoFit/>
            </a:bodyPr>
            <a:lstStyle/>
            <a:p>
              <a:r>
                <a:rPr lang="en-IN" sz="2800" b="1" i="0" dirty="0">
                  <a:solidFill>
                    <a:srgbClr val="EEF0FF"/>
                  </a:solidFill>
                  <a:effectLst/>
                  <a:latin typeface="Poppins" panose="00000800000000000000" pitchFamily="2" charset="0"/>
                  <a:cs typeface="Poppins" panose="00000800000000000000" pitchFamily="2" charset="0"/>
                </a:rPr>
                <a:t>The inner core of the Earth is a solid, mostly iron sphere located at the planet's </a:t>
              </a:r>
              <a:r>
                <a:rPr lang="en-IN" sz="2800" b="1" i="0" dirty="0" err="1">
                  <a:solidFill>
                    <a:srgbClr val="EEF0FF"/>
                  </a:solidFill>
                  <a:effectLst/>
                  <a:latin typeface="Poppins" panose="00000800000000000000" pitchFamily="2" charset="0"/>
                  <a:cs typeface="Poppins" panose="00000800000000000000" pitchFamily="2" charset="0"/>
                </a:rPr>
                <a:t>center</a:t>
              </a:r>
              <a:r>
                <a:rPr lang="en-IN" sz="2800" b="1" dirty="0">
                  <a:solidFill>
                    <a:srgbClr val="EEF0FF"/>
                  </a:solidFill>
                  <a:latin typeface="Poppins" panose="00000800000000000000" pitchFamily="2" charset="0"/>
                  <a:cs typeface="Poppins" panose="00000800000000000000" pitchFamily="2" charset="0"/>
                </a:rPr>
                <a:t> </a:t>
              </a:r>
              <a:r>
                <a:rPr lang="en-IN" sz="2800" b="1" i="0" dirty="0">
                  <a:solidFill>
                    <a:srgbClr val="EEF0FF"/>
                  </a:solidFill>
                  <a:effectLst/>
                  <a:latin typeface="Poppins" panose="00000800000000000000" pitchFamily="2" charset="0"/>
                  <a:cs typeface="Poppins" panose="00000800000000000000" pitchFamily="2" charset="0"/>
                </a:rPr>
                <a:t>and has a radius of approximately 1,220 </a:t>
              </a:r>
              <a:r>
                <a:rPr lang="en-IN" sz="2800" b="1" i="0" dirty="0" err="1">
                  <a:solidFill>
                    <a:srgbClr val="EEF0FF"/>
                  </a:solidFill>
                  <a:effectLst/>
                  <a:latin typeface="Poppins" panose="00000800000000000000" pitchFamily="2" charset="0"/>
                  <a:cs typeface="Poppins" panose="00000800000000000000" pitchFamily="2" charset="0"/>
                </a:rPr>
                <a:t>kilometers</a:t>
              </a:r>
              <a:r>
                <a:rPr lang="en-IN" sz="2800" b="1" i="0" dirty="0">
                  <a:solidFill>
                    <a:srgbClr val="EEF0FF"/>
                  </a:solidFill>
                  <a:effectLst/>
                  <a:latin typeface="Poppins" panose="00000800000000000000" pitchFamily="2" charset="0"/>
                  <a:cs typeface="Poppins" panose="00000800000000000000" pitchFamily="2" charset="0"/>
                </a:rPr>
                <a:t> (758 miles). The inner core is incredibly hot, with temperatures reaching 5,200° Celsius (9,392° Fahrenheit).</a:t>
              </a:r>
              <a:endParaRPr lang="en-IN" sz="2800" b="1" dirty="0">
                <a:solidFill>
                  <a:schemeClr val="bg1">
                    <a:lumMod val="95000"/>
                  </a:schemeClr>
                </a:solidFill>
                <a:latin typeface="Poppins" panose="00000800000000000000" pitchFamily="2" charset="0"/>
                <a:cs typeface="Poppins" panose="00000800000000000000" pitchFamily="2" charset="0"/>
              </a:endParaRPr>
            </a:p>
          </p:txBody>
        </p:sp>
      </p:grpSp>
    </p:spTree>
    <p:extLst>
      <p:ext uri="{BB962C8B-B14F-4D97-AF65-F5344CB8AC3E}">
        <p14:creationId xmlns:p14="http://schemas.microsoft.com/office/powerpoint/2010/main" val="1873007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98E648-8076-EF43-0892-492B40D9AA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9F9CC13-852B-E86E-446B-29DBD69EC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1940" cy="6858000"/>
          </a:xfrm>
          <a:prstGeom prst="rect">
            <a:avLst/>
          </a:prstGeom>
        </p:spPr>
      </p:pic>
      <p:sp>
        <p:nvSpPr>
          <p:cNvPr id="10" name="Oval 9">
            <a:extLst>
              <a:ext uri="{FF2B5EF4-FFF2-40B4-BE49-F238E27FC236}">
                <a16:creationId xmlns:a16="http://schemas.microsoft.com/office/drawing/2014/main" id="{12D486B3-BB90-F207-A933-72A51B1293B8}"/>
              </a:ext>
            </a:extLst>
          </p:cNvPr>
          <p:cNvSpPr/>
          <p:nvPr/>
        </p:nvSpPr>
        <p:spPr>
          <a:xfrm>
            <a:off x="7315199" y="3013363"/>
            <a:ext cx="304800" cy="277091"/>
          </a:xfrm>
          <a:prstGeom prst="ellipse">
            <a:avLst/>
          </a:prstGeom>
          <a:solidFill>
            <a:srgbClr val="0070C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2</a:t>
            </a:r>
            <a:endParaRPr lang="en-IN" dirty="0">
              <a:latin typeface="Poppins" panose="00000800000000000000" pitchFamily="2" charset="0"/>
              <a:cs typeface="Poppins" panose="00000800000000000000" pitchFamily="2" charset="0"/>
            </a:endParaRPr>
          </a:p>
        </p:txBody>
      </p:sp>
      <p:sp>
        <p:nvSpPr>
          <p:cNvPr id="11" name="Oval 10">
            <a:extLst>
              <a:ext uri="{FF2B5EF4-FFF2-40B4-BE49-F238E27FC236}">
                <a16:creationId xmlns:a16="http://schemas.microsoft.com/office/drawing/2014/main" id="{7C174611-BD80-7E76-0B18-AF8254A3E721}"/>
              </a:ext>
            </a:extLst>
          </p:cNvPr>
          <p:cNvSpPr/>
          <p:nvPr/>
        </p:nvSpPr>
        <p:spPr>
          <a:xfrm>
            <a:off x="4890656" y="3013362"/>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3</a:t>
            </a:r>
            <a:endParaRPr lang="en-IN" dirty="0">
              <a:latin typeface="Poppins" panose="00000800000000000000" pitchFamily="2" charset="0"/>
              <a:cs typeface="Poppins" panose="00000800000000000000" pitchFamily="2" charset="0"/>
            </a:endParaRPr>
          </a:p>
        </p:txBody>
      </p:sp>
      <p:sp>
        <p:nvSpPr>
          <p:cNvPr id="12" name="Oval 11">
            <a:extLst>
              <a:ext uri="{FF2B5EF4-FFF2-40B4-BE49-F238E27FC236}">
                <a16:creationId xmlns:a16="http://schemas.microsoft.com/office/drawing/2014/main" id="{D4A84705-D903-3033-5C42-E1E5E4087768}"/>
              </a:ext>
            </a:extLst>
          </p:cNvPr>
          <p:cNvSpPr/>
          <p:nvPr/>
        </p:nvSpPr>
        <p:spPr>
          <a:xfrm>
            <a:off x="3023332" y="3013362"/>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4</a:t>
            </a:r>
            <a:endParaRPr lang="en-IN" dirty="0">
              <a:latin typeface="Poppins" panose="00000800000000000000" pitchFamily="2" charset="0"/>
              <a:cs typeface="Poppins" panose="00000800000000000000" pitchFamily="2" charset="0"/>
            </a:endParaRPr>
          </a:p>
        </p:txBody>
      </p:sp>
      <p:grpSp>
        <p:nvGrpSpPr>
          <p:cNvPr id="8" name="Group 7">
            <a:extLst>
              <a:ext uri="{FF2B5EF4-FFF2-40B4-BE49-F238E27FC236}">
                <a16:creationId xmlns:a16="http://schemas.microsoft.com/office/drawing/2014/main" id="{021BE8B6-B320-D9A6-9A17-952A174B3ECA}"/>
              </a:ext>
            </a:extLst>
          </p:cNvPr>
          <p:cNvGrpSpPr/>
          <p:nvPr/>
        </p:nvGrpSpPr>
        <p:grpSpPr>
          <a:xfrm>
            <a:off x="0" y="-20003"/>
            <a:ext cx="6501161" cy="6898006"/>
            <a:chOff x="0" y="-40006"/>
            <a:chExt cx="6501161" cy="6898006"/>
          </a:xfrm>
        </p:grpSpPr>
        <p:pic>
          <p:nvPicPr>
            <p:cNvPr id="5" name="Picture 4">
              <a:extLst>
                <a:ext uri="{FF2B5EF4-FFF2-40B4-BE49-F238E27FC236}">
                  <a16:creationId xmlns:a16="http://schemas.microsoft.com/office/drawing/2014/main" id="{11231BA8-2B9C-AA57-D19D-2285F0F8C7F0}"/>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l="50" r="46679"/>
            <a:stretch/>
          </p:blipFill>
          <p:spPr>
            <a:xfrm>
              <a:off x="0" y="-40006"/>
              <a:ext cx="6501161" cy="6898006"/>
            </a:xfrm>
            <a:prstGeom prst="rect">
              <a:avLst/>
            </a:prstGeom>
          </p:spPr>
        </p:pic>
        <p:sp>
          <p:nvSpPr>
            <p:cNvPr id="6" name="TextBox 5">
              <a:extLst>
                <a:ext uri="{FF2B5EF4-FFF2-40B4-BE49-F238E27FC236}">
                  <a16:creationId xmlns:a16="http://schemas.microsoft.com/office/drawing/2014/main" id="{14BA604D-6D02-D8BB-6BCB-18EB4838EBCE}"/>
                </a:ext>
              </a:extLst>
            </p:cNvPr>
            <p:cNvSpPr txBox="1"/>
            <p:nvPr/>
          </p:nvSpPr>
          <p:spPr>
            <a:xfrm>
              <a:off x="258101" y="1133389"/>
              <a:ext cx="6087281" cy="584775"/>
            </a:xfrm>
            <a:prstGeom prst="rect">
              <a:avLst/>
            </a:prstGeom>
            <a:noFill/>
          </p:spPr>
          <p:txBody>
            <a:bodyPr wrap="square" rtlCol="0">
              <a:spAutoFit/>
            </a:bodyPr>
            <a:lstStyle/>
            <a:p>
              <a:r>
                <a:rPr lang="en-US" sz="3200" dirty="0">
                  <a:solidFill>
                    <a:schemeClr val="bg1">
                      <a:lumMod val="95000"/>
                    </a:schemeClr>
                  </a:solidFill>
                  <a:latin typeface="Akira Expanded" panose="02000800000000000000" pitchFamily="50" charset="0"/>
                </a:rPr>
                <a:t>2. The Outer Core:</a:t>
              </a:r>
              <a:endParaRPr lang="en-IN" sz="3200" dirty="0">
                <a:solidFill>
                  <a:schemeClr val="bg1">
                    <a:lumMod val="95000"/>
                  </a:schemeClr>
                </a:solidFill>
                <a:latin typeface="Akira Expanded" panose="02000800000000000000" pitchFamily="50" charset="0"/>
              </a:endParaRPr>
            </a:p>
          </p:txBody>
        </p:sp>
        <p:sp>
          <p:nvSpPr>
            <p:cNvPr id="7" name="TextBox 6">
              <a:extLst>
                <a:ext uri="{FF2B5EF4-FFF2-40B4-BE49-F238E27FC236}">
                  <a16:creationId xmlns:a16="http://schemas.microsoft.com/office/drawing/2014/main" id="{364786CE-6727-40F9-5B08-C873B415F586}"/>
                </a:ext>
              </a:extLst>
            </p:cNvPr>
            <p:cNvSpPr txBox="1"/>
            <p:nvPr/>
          </p:nvSpPr>
          <p:spPr>
            <a:xfrm>
              <a:off x="258101" y="1905506"/>
              <a:ext cx="6087281" cy="4154984"/>
            </a:xfrm>
            <a:prstGeom prst="rect">
              <a:avLst/>
            </a:prstGeom>
            <a:noFill/>
          </p:spPr>
          <p:txBody>
            <a:bodyPr wrap="square" rtlCol="0">
              <a:spAutoFit/>
            </a:bodyPr>
            <a:lstStyle/>
            <a:p>
              <a:r>
                <a:rPr lang="en-IN" sz="2400" b="1" dirty="0">
                  <a:solidFill>
                    <a:schemeClr val="bg1">
                      <a:lumMod val="95000"/>
                    </a:schemeClr>
                  </a:solidFill>
                  <a:latin typeface="Poppins" panose="00000800000000000000" pitchFamily="2" charset="0"/>
                  <a:cs typeface="Poppins" panose="00000800000000000000" pitchFamily="2" charset="0"/>
                </a:rPr>
                <a:t>The outer core is a layer inside the Earth that lies below the mantle and above the inner core. It is made of hot, melted iron and nickel. Unlike the inner core, the outer core is liquid. Because it is so hot, the metals flow around, and this movement creates Earth's magnetic field. The outer core is very thick and plays an important role in protecting our planet from harmful rays from space.</a:t>
              </a:r>
            </a:p>
          </p:txBody>
        </p:sp>
      </p:grpSp>
      <p:sp>
        <p:nvSpPr>
          <p:cNvPr id="2" name="Oval 1">
            <a:extLst>
              <a:ext uri="{FF2B5EF4-FFF2-40B4-BE49-F238E27FC236}">
                <a16:creationId xmlns:a16="http://schemas.microsoft.com/office/drawing/2014/main" id="{EDC41C12-E69D-7C3A-9B60-54E4C030C195}"/>
              </a:ext>
            </a:extLst>
          </p:cNvPr>
          <p:cNvSpPr/>
          <p:nvPr/>
        </p:nvSpPr>
        <p:spPr>
          <a:xfrm>
            <a:off x="9240981" y="3151909"/>
            <a:ext cx="304800" cy="277091"/>
          </a:xfrm>
          <a:prstGeom prst="ellipse">
            <a:avLst/>
          </a:prstGeom>
          <a:solidFill>
            <a:schemeClr val="tx1">
              <a:lumMod val="95000"/>
              <a:lumOff val="5000"/>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1</a:t>
            </a:r>
            <a:endParaRPr lang="en-IN" dirty="0">
              <a:latin typeface="Poppins" panose="00000800000000000000" pitchFamily="2" charset="0"/>
              <a:cs typeface="Poppins" panose="00000800000000000000" pitchFamily="2" charset="0"/>
            </a:endParaRPr>
          </a:p>
        </p:txBody>
      </p:sp>
    </p:spTree>
    <p:extLst>
      <p:ext uri="{BB962C8B-B14F-4D97-AF65-F5344CB8AC3E}">
        <p14:creationId xmlns:p14="http://schemas.microsoft.com/office/powerpoint/2010/main" val="41822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E004B0E-FA26-29ED-69B1-6974B9BB468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9D5AF2-2588-2BF7-F96D-16EF8BCDA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1940" cy="6858000"/>
          </a:xfrm>
          <a:prstGeom prst="rect">
            <a:avLst/>
          </a:prstGeom>
        </p:spPr>
      </p:pic>
      <p:sp>
        <p:nvSpPr>
          <p:cNvPr id="9" name="Oval 8">
            <a:extLst>
              <a:ext uri="{FF2B5EF4-FFF2-40B4-BE49-F238E27FC236}">
                <a16:creationId xmlns:a16="http://schemas.microsoft.com/office/drawing/2014/main" id="{0CDA5D75-7A7F-222F-CE5B-AE38229F8394}"/>
              </a:ext>
            </a:extLst>
          </p:cNvPr>
          <p:cNvSpPr/>
          <p:nvPr/>
        </p:nvSpPr>
        <p:spPr>
          <a:xfrm>
            <a:off x="9240981" y="3151909"/>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1</a:t>
            </a:r>
            <a:endParaRPr lang="en-IN" dirty="0">
              <a:latin typeface="Poppins" panose="00000800000000000000" pitchFamily="2" charset="0"/>
              <a:cs typeface="Poppins" panose="00000800000000000000" pitchFamily="2" charset="0"/>
            </a:endParaRPr>
          </a:p>
        </p:txBody>
      </p:sp>
      <p:sp>
        <p:nvSpPr>
          <p:cNvPr id="10" name="Oval 9">
            <a:extLst>
              <a:ext uri="{FF2B5EF4-FFF2-40B4-BE49-F238E27FC236}">
                <a16:creationId xmlns:a16="http://schemas.microsoft.com/office/drawing/2014/main" id="{AC9092A1-5651-9EF7-AA3F-797329B3311A}"/>
              </a:ext>
            </a:extLst>
          </p:cNvPr>
          <p:cNvSpPr/>
          <p:nvPr/>
        </p:nvSpPr>
        <p:spPr>
          <a:xfrm>
            <a:off x="7315199" y="3013363"/>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2</a:t>
            </a:r>
            <a:endParaRPr lang="en-IN" dirty="0">
              <a:latin typeface="Poppins" panose="00000800000000000000" pitchFamily="2" charset="0"/>
              <a:cs typeface="Poppins" panose="00000800000000000000" pitchFamily="2" charset="0"/>
            </a:endParaRPr>
          </a:p>
        </p:txBody>
      </p:sp>
      <p:sp>
        <p:nvSpPr>
          <p:cNvPr id="11" name="Oval 10">
            <a:extLst>
              <a:ext uri="{FF2B5EF4-FFF2-40B4-BE49-F238E27FC236}">
                <a16:creationId xmlns:a16="http://schemas.microsoft.com/office/drawing/2014/main" id="{60CD46D6-8E9C-CDBF-73A3-23CA3A840647}"/>
              </a:ext>
            </a:extLst>
          </p:cNvPr>
          <p:cNvSpPr/>
          <p:nvPr/>
        </p:nvSpPr>
        <p:spPr>
          <a:xfrm>
            <a:off x="4890656" y="3013362"/>
            <a:ext cx="304800" cy="277091"/>
          </a:xfrm>
          <a:prstGeom prst="ellipse">
            <a:avLst/>
          </a:prstGeom>
          <a:solidFill>
            <a:srgbClr val="0070C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3</a:t>
            </a:r>
            <a:endParaRPr lang="en-IN" dirty="0">
              <a:latin typeface="Poppins" panose="00000800000000000000" pitchFamily="2" charset="0"/>
              <a:cs typeface="Poppins" panose="00000800000000000000" pitchFamily="2" charset="0"/>
            </a:endParaRPr>
          </a:p>
        </p:txBody>
      </p:sp>
      <p:sp>
        <p:nvSpPr>
          <p:cNvPr id="12" name="Oval 11">
            <a:extLst>
              <a:ext uri="{FF2B5EF4-FFF2-40B4-BE49-F238E27FC236}">
                <a16:creationId xmlns:a16="http://schemas.microsoft.com/office/drawing/2014/main" id="{C90537B2-55F8-7655-AC11-1FD5176A06A2}"/>
              </a:ext>
            </a:extLst>
          </p:cNvPr>
          <p:cNvSpPr/>
          <p:nvPr/>
        </p:nvSpPr>
        <p:spPr>
          <a:xfrm>
            <a:off x="3023332" y="3013362"/>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4</a:t>
            </a:r>
            <a:endParaRPr lang="en-IN" dirty="0">
              <a:latin typeface="Poppins" panose="00000800000000000000" pitchFamily="2" charset="0"/>
              <a:cs typeface="Poppins" panose="00000800000000000000" pitchFamily="2" charset="0"/>
            </a:endParaRPr>
          </a:p>
        </p:txBody>
      </p:sp>
      <p:pic>
        <p:nvPicPr>
          <p:cNvPr id="2" name="Picture 1">
            <a:extLst>
              <a:ext uri="{FF2B5EF4-FFF2-40B4-BE49-F238E27FC236}">
                <a16:creationId xmlns:a16="http://schemas.microsoft.com/office/drawing/2014/main" id="{B830396C-F24C-1051-8D8D-87C60071AE8D}"/>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Effect>
                      <a14:brightnessContrast bright="-30000"/>
                    </a14:imgEffect>
                  </a14:imgLayer>
                </a14:imgProps>
              </a:ext>
              <a:ext uri="{28A0092B-C50C-407E-A947-70E740481C1C}">
                <a14:useLocalDpi xmlns:a14="http://schemas.microsoft.com/office/drawing/2010/main" val="0"/>
              </a:ext>
            </a:extLst>
          </a:blip>
          <a:srcRect l="50082"/>
          <a:stretch>
            <a:fillRect/>
          </a:stretch>
        </p:blipFill>
        <p:spPr>
          <a:xfrm>
            <a:off x="6115940" y="0"/>
            <a:ext cx="6096000" cy="6858000"/>
          </a:xfrm>
          <a:prstGeom prst="rect">
            <a:avLst/>
          </a:prstGeom>
        </p:spPr>
      </p:pic>
      <p:grpSp>
        <p:nvGrpSpPr>
          <p:cNvPr id="8" name="Group 7">
            <a:extLst>
              <a:ext uri="{FF2B5EF4-FFF2-40B4-BE49-F238E27FC236}">
                <a16:creationId xmlns:a16="http://schemas.microsoft.com/office/drawing/2014/main" id="{7B3F9BA8-BECB-4764-AFD6-4D50EB09DC3D}"/>
              </a:ext>
            </a:extLst>
          </p:cNvPr>
          <p:cNvGrpSpPr/>
          <p:nvPr/>
        </p:nvGrpSpPr>
        <p:grpSpPr>
          <a:xfrm>
            <a:off x="6105970" y="631528"/>
            <a:ext cx="6280900" cy="5919293"/>
            <a:chOff x="6537422" y="1173395"/>
            <a:chExt cx="6280900" cy="5919293"/>
          </a:xfrm>
        </p:grpSpPr>
        <p:sp>
          <p:nvSpPr>
            <p:cNvPr id="6" name="TextBox 5">
              <a:extLst>
                <a:ext uri="{FF2B5EF4-FFF2-40B4-BE49-F238E27FC236}">
                  <a16:creationId xmlns:a16="http://schemas.microsoft.com/office/drawing/2014/main" id="{7A74E91F-03E1-F9F6-2C7B-CCDD067B8C1A}"/>
                </a:ext>
              </a:extLst>
            </p:cNvPr>
            <p:cNvSpPr txBox="1"/>
            <p:nvPr/>
          </p:nvSpPr>
          <p:spPr>
            <a:xfrm>
              <a:off x="6537422" y="1173395"/>
              <a:ext cx="6087281" cy="584775"/>
            </a:xfrm>
            <a:prstGeom prst="rect">
              <a:avLst/>
            </a:prstGeom>
            <a:noFill/>
          </p:spPr>
          <p:txBody>
            <a:bodyPr wrap="square" rtlCol="0">
              <a:spAutoFit/>
            </a:bodyPr>
            <a:lstStyle/>
            <a:p>
              <a:r>
                <a:rPr lang="en-US" sz="3200" dirty="0">
                  <a:solidFill>
                    <a:schemeClr val="bg1">
                      <a:lumMod val="95000"/>
                    </a:schemeClr>
                  </a:solidFill>
                  <a:latin typeface="Akira Expanded" panose="02000800000000000000" pitchFamily="50" charset="0"/>
                </a:rPr>
                <a:t>3. The mantle</a:t>
              </a:r>
              <a:endParaRPr lang="en-IN" sz="3200" dirty="0">
                <a:solidFill>
                  <a:schemeClr val="bg1">
                    <a:lumMod val="95000"/>
                  </a:schemeClr>
                </a:solidFill>
                <a:latin typeface="Akira Expanded" panose="02000800000000000000" pitchFamily="50" charset="0"/>
              </a:endParaRPr>
            </a:p>
          </p:txBody>
        </p:sp>
        <p:sp>
          <p:nvSpPr>
            <p:cNvPr id="7" name="TextBox 6">
              <a:extLst>
                <a:ext uri="{FF2B5EF4-FFF2-40B4-BE49-F238E27FC236}">
                  <a16:creationId xmlns:a16="http://schemas.microsoft.com/office/drawing/2014/main" id="{F8E061E4-3C87-8536-D28F-5D8A213B7858}"/>
                </a:ext>
              </a:extLst>
            </p:cNvPr>
            <p:cNvSpPr txBox="1"/>
            <p:nvPr/>
          </p:nvSpPr>
          <p:spPr>
            <a:xfrm>
              <a:off x="6731041" y="2199041"/>
              <a:ext cx="6087281" cy="4893647"/>
            </a:xfrm>
            <a:prstGeom prst="rect">
              <a:avLst/>
            </a:prstGeom>
            <a:noFill/>
          </p:spPr>
          <p:txBody>
            <a:bodyPr wrap="square" rtlCol="0">
              <a:spAutoFit/>
            </a:bodyPr>
            <a:lstStyle/>
            <a:p>
              <a:r>
                <a:rPr lang="en-IN" sz="2400" b="1" dirty="0">
                  <a:solidFill>
                    <a:schemeClr val="bg1">
                      <a:lumMod val="95000"/>
                    </a:schemeClr>
                  </a:solidFill>
                  <a:latin typeface="Poppins" panose="00000800000000000000" pitchFamily="2" charset="0"/>
                  <a:cs typeface="Poppins" panose="00000800000000000000" pitchFamily="2" charset="0"/>
                </a:rPr>
                <a:t>The mantle is the biggest and thickest layer of the Earth. It lies between the crust and the core. It is mostly made of solid rocks that have iron and magnesium in them. The mantle takes up about 84% of the Earth’s volume. It also makes up around 67% of the Earth’s mass. Even though the mantle is solid, it can slowly move like thick liquid over a long time. This slow movement, called mantle convection, helps move the plates on Earth’s surface.</a:t>
              </a:r>
            </a:p>
          </p:txBody>
        </p:sp>
      </p:grpSp>
      <p:grpSp>
        <p:nvGrpSpPr>
          <p:cNvPr id="4" name="Group 3">
            <a:extLst>
              <a:ext uri="{FF2B5EF4-FFF2-40B4-BE49-F238E27FC236}">
                <a16:creationId xmlns:a16="http://schemas.microsoft.com/office/drawing/2014/main" id="{058E2B15-69D1-044E-1344-AD252F5088C6}"/>
              </a:ext>
            </a:extLst>
          </p:cNvPr>
          <p:cNvGrpSpPr/>
          <p:nvPr/>
        </p:nvGrpSpPr>
        <p:grpSpPr>
          <a:xfrm>
            <a:off x="12221910" y="0"/>
            <a:ext cx="6501161" cy="6898006"/>
            <a:chOff x="0" y="-40006"/>
            <a:chExt cx="6501161" cy="6898006"/>
          </a:xfrm>
        </p:grpSpPr>
        <p:pic>
          <p:nvPicPr>
            <p:cNvPr id="5" name="Picture 4">
              <a:extLst>
                <a:ext uri="{FF2B5EF4-FFF2-40B4-BE49-F238E27FC236}">
                  <a16:creationId xmlns:a16="http://schemas.microsoft.com/office/drawing/2014/main" id="{99306DD1-C8F3-2985-00C1-AC1050422826}"/>
                </a:ext>
              </a:extLst>
            </p:cNvPr>
            <p:cNvPicPr>
              <a:picLocks noChangeAspect="1"/>
            </p:cNvPicPr>
            <p:nvPr/>
          </p:nvPicPr>
          <p:blipFill>
            <a:blip r:embed="rId5">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l="50" r="46679"/>
            <a:stretch/>
          </p:blipFill>
          <p:spPr>
            <a:xfrm>
              <a:off x="0" y="-40006"/>
              <a:ext cx="6501161" cy="6898006"/>
            </a:xfrm>
            <a:prstGeom prst="rect">
              <a:avLst/>
            </a:prstGeom>
          </p:spPr>
        </p:pic>
        <p:sp>
          <p:nvSpPr>
            <p:cNvPr id="13" name="TextBox 12">
              <a:extLst>
                <a:ext uri="{FF2B5EF4-FFF2-40B4-BE49-F238E27FC236}">
                  <a16:creationId xmlns:a16="http://schemas.microsoft.com/office/drawing/2014/main" id="{3799E5E0-E387-D71A-7F3B-944EEEBBCA93}"/>
                </a:ext>
              </a:extLst>
            </p:cNvPr>
            <p:cNvSpPr txBox="1"/>
            <p:nvPr/>
          </p:nvSpPr>
          <p:spPr>
            <a:xfrm>
              <a:off x="258101" y="1133389"/>
              <a:ext cx="6087281" cy="584775"/>
            </a:xfrm>
            <a:prstGeom prst="rect">
              <a:avLst/>
            </a:prstGeom>
            <a:noFill/>
          </p:spPr>
          <p:txBody>
            <a:bodyPr wrap="square" rtlCol="0">
              <a:spAutoFit/>
            </a:bodyPr>
            <a:lstStyle/>
            <a:p>
              <a:r>
                <a:rPr lang="en-US" sz="3200" dirty="0">
                  <a:solidFill>
                    <a:schemeClr val="bg1">
                      <a:lumMod val="95000"/>
                    </a:schemeClr>
                  </a:solidFill>
                  <a:latin typeface="Akira Expanded" panose="02000800000000000000" pitchFamily="50" charset="0"/>
                </a:rPr>
                <a:t>2. The Outer Core:</a:t>
              </a:r>
              <a:endParaRPr lang="en-IN" sz="3200" dirty="0">
                <a:solidFill>
                  <a:schemeClr val="bg1">
                    <a:lumMod val="95000"/>
                  </a:schemeClr>
                </a:solidFill>
                <a:latin typeface="Akira Expanded" panose="02000800000000000000" pitchFamily="50" charset="0"/>
              </a:endParaRPr>
            </a:p>
          </p:txBody>
        </p:sp>
        <p:sp>
          <p:nvSpPr>
            <p:cNvPr id="14" name="TextBox 13">
              <a:extLst>
                <a:ext uri="{FF2B5EF4-FFF2-40B4-BE49-F238E27FC236}">
                  <a16:creationId xmlns:a16="http://schemas.microsoft.com/office/drawing/2014/main" id="{6CFD4448-FCE3-DEEB-7674-33F43D3E52B4}"/>
                </a:ext>
              </a:extLst>
            </p:cNvPr>
            <p:cNvSpPr txBox="1"/>
            <p:nvPr/>
          </p:nvSpPr>
          <p:spPr>
            <a:xfrm>
              <a:off x="258101" y="1905506"/>
              <a:ext cx="6087281" cy="4154984"/>
            </a:xfrm>
            <a:prstGeom prst="rect">
              <a:avLst/>
            </a:prstGeom>
            <a:noFill/>
          </p:spPr>
          <p:txBody>
            <a:bodyPr wrap="square" rtlCol="0">
              <a:spAutoFit/>
            </a:bodyPr>
            <a:lstStyle/>
            <a:p>
              <a:r>
                <a:rPr lang="en-IN" sz="2400" b="1" dirty="0">
                  <a:solidFill>
                    <a:schemeClr val="bg1">
                      <a:lumMod val="95000"/>
                    </a:schemeClr>
                  </a:solidFill>
                  <a:latin typeface="Poppins" panose="00000800000000000000" pitchFamily="2" charset="0"/>
                  <a:cs typeface="Poppins" panose="00000800000000000000" pitchFamily="2" charset="0"/>
                </a:rPr>
                <a:t>The outer core is a layer inside the Earth that lies below the mantle and above the inner core. It is made of hot, melted iron and nickel. Unlike the inner core, the outer core is liquid. Because it is so hot, the metals flow around, and this movement creates Earth's magnetic field. The outer core is very thick and plays an important role in protecting our planet from harmful rays from space.</a:t>
              </a:r>
            </a:p>
          </p:txBody>
        </p:sp>
      </p:grpSp>
    </p:spTree>
    <p:extLst>
      <p:ext uri="{BB962C8B-B14F-4D97-AF65-F5344CB8AC3E}">
        <p14:creationId xmlns:p14="http://schemas.microsoft.com/office/powerpoint/2010/main" val="90730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BFF1C0D-B8A3-901B-2070-56D739DF04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B8EAEB-BFDE-8EF3-7DD9-27FA6C6E2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1940" cy="6858000"/>
          </a:xfrm>
          <a:prstGeom prst="rect">
            <a:avLst/>
          </a:prstGeom>
        </p:spPr>
      </p:pic>
      <p:sp>
        <p:nvSpPr>
          <p:cNvPr id="9" name="Oval 8">
            <a:extLst>
              <a:ext uri="{FF2B5EF4-FFF2-40B4-BE49-F238E27FC236}">
                <a16:creationId xmlns:a16="http://schemas.microsoft.com/office/drawing/2014/main" id="{1369370A-0D7A-3767-15B8-AB5985A18511}"/>
              </a:ext>
            </a:extLst>
          </p:cNvPr>
          <p:cNvSpPr/>
          <p:nvPr/>
        </p:nvSpPr>
        <p:spPr>
          <a:xfrm>
            <a:off x="9240981" y="3151909"/>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1</a:t>
            </a:r>
            <a:endParaRPr lang="en-IN" dirty="0">
              <a:latin typeface="Poppins" panose="00000800000000000000" pitchFamily="2" charset="0"/>
              <a:cs typeface="Poppins" panose="00000800000000000000" pitchFamily="2" charset="0"/>
            </a:endParaRPr>
          </a:p>
        </p:txBody>
      </p:sp>
      <p:sp>
        <p:nvSpPr>
          <p:cNvPr id="10" name="Oval 9">
            <a:extLst>
              <a:ext uri="{FF2B5EF4-FFF2-40B4-BE49-F238E27FC236}">
                <a16:creationId xmlns:a16="http://schemas.microsoft.com/office/drawing/2014/main" id="{2205CF99-3351-D9F2-B0C4-C758F66D24B4}"/>
              </a:ext>
            </a:extLst>
          </p:cNvPr>
          <p:cNvSpPr/>
          <p:nvPr/>
        </p:nvSpPr>
        <p:spPr>
          <a:xfrm>
            <a:off x="7315199" y="3013363"/>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2</a:t>
            </a:r>
            <a:endParaRPr lang="en-IN" dirty="0">
              <a:latin typeface="Poppins" panose="00000800000000000000" pitchFamily="2" charset="0"/>
              <a:cs typeface="Poppins" panose="00000800000000000000" pitchFamily="2" charset="0"/>
            </a:endParaRPr>
          </a:p>
        </p:txBody>
      </p:sp>
      <p:sp>
        <p:nvSpPr>
          <p:cNvPr id="11" name="Oval 10">
            <a:extLst>
              <a:ext uri="{FF2B5EF4-FFF2-40B4-BE49-F238E27FC236}">
                <a16:creationId xmlns:a16="http://schemas.microsoft.com/office/drawing/2014/main" id="{C8D7C017-FD33-E461-CF9A-B8CB96801245}"/>
              </a:ext>
            </a:extLst>
          </p:cNvPr>
          <p:cNvSpPr/>
          <p:nvPr/>
        </p:nvSpPr>
        <p:spPr>
          <a:xfrm>
            <a:off x="4890656" y="3013362"/>
            <a:ext cx="304800" cy="277091"/>
          </a:xfrm>
          <a:prstGeom prst="ellipse">
            <a:avLst/>
          </a:prstGeom>
          <a:solidFill>
            <a:schemeClr val="tx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3</a:t>
            </a:r>
            <a:endParaRPr lang="en-IN" dirty="0">
              <a:latin typeface="Poppins" panose="00000800000000000000" pitchFamily="2" charset="0"/>
              <a:cs typeface="Poppins" panose="00000800000000000000" pitchFamily="2" charset="0"/>
            </a:endParaRPr>
          </a:p>
        </p:txBody>
      </p:sp>
      <p:sp>
        <p:nvSpPr>
          <p:cNvPr id="12" name="Oval 11">
            <a:extLst>
              <a:ext uri="{FF2B5EF4-FFF2-40B4-BE49-F238E27FC236}">
                <a16:creationId xmlns:a16="http://schemas.microsoft.com/office/drawing/2014/main" id="{D292C819-EBD9-3E52-65E3-D20EB22536D9}"/>
              </a:ext>
            </a:extLst>
          </p:cNvPr>
          <p:cNvSpPr/>
          <p:nvPr/>
        </p:nvSpPr>
        <p:spPr>
          <a:xfrm>
            <a:off x="3023332" y="3013362"/>
            <a:ext cx="304800" cy="277091"/>
          </a:xfrm>
          <a:prstGeom prst="ellipse">
            <a:avLst/>
          </a:prstGeom>
          <a:solidFill>
            <a:srgbClr val="0070C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800000000000000" pitchFamily="2" charset="0"/>
                <a:cs typeface="Poppins" panose="00000800000000000000" pitchFamily="2" charset="0"/>
              </a:rPr>
              <a:t>4</a:t>
            </a:r>
            <a:endParaRPr lang="en-IN" dirty="0">
              <a:latin typeface="Poppins" panose="00000800000000000000" pitchFamily="2" charset="0"/>
              <a:cs typeface="Poppins" panose="00000800000000000000" pitchFamily="2" charset="0"/>
            </a:endParaRPr>
          </a:p>
        </p:txBody>
      </p:sp>
      <p:pic>
        <p:nvPicPr>
          <p:cNvPr id="4" name="Picture 3">
            <a:extLst>
              <a:ext uri="{FF2B5EF4-FFF2-40B4-BE49-F238E27FC236}">
                <a16:creationId xmlns:a16="http://schemas.microsoft.com/office/drawing/2014/main" id="{E1842DCD-271A-80C8-3377-4DC8A71EACFC}"/>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Effect>
                      <a14:brightnessContrast bright="-30000"/>
                    </a14:imgEffect>
                  </a14:imgLayer>
                </a14:imgProps>
              </a:ext>
              <a:ext uri="{28A0092B-C50C-407E-A947-70E740481C1C}">
                <a14:useLocalDpi xmlns:a14="http://schemas.microsoft.com/office/drawing/2010/main" val="0"/>
              </a:ext>
            </a:extLst>
          </a:blip>
          <a:srcRect l="50082"/>
          <a:stretch>
            <a:fillRect/>
          </a:stretch>
        </p:blipFill>
        <p:spPr>
          <a:xfrm>
            <a:off x="6096000" y="0"/>
            <a:ext cx="6096000" cy="6858000"/>
          </a:xfrm>
          <a:prstGeom prst="rect">
            <a:avLst/>
          </a:prstGeom>
        </p:spPr>
      </p:pic>
      <p:grpSp>
        <p:nvGrpSpPr>
          <p:cNvPr id="8" name="Group 7">
            <a:extLst>
              <a:ext uri="{FF2B5EF4-FFF2-40B4-BE49-F238E27FC236}">
                <a16:creationId xmlns:a16="http://schemas.microsoft.com/office/drawing/2014/main" id="{17D34088-E988-4BB5-A7E8-D58E510C7654}"/>
              </a:ext>
            </a:extLst>
          </p:cNvPr>
          <p:cNvGrpSpPr/>
          <p:nvPr/>
        </p:nvGrpSpPr>
        <p:grpSpPr>
          <a:xfrm>
            <a:off x="6134337" y="987128"/>
            <a:ext cx="6213288" cy="5169232"/>
            <a:chOff x="7016484" y="1099522"/>
            <a:chExt cx="6213288" cy="5169232"/>
          </a:xfrm>
        </p:grpSpPr>
        <p:sp>
          <p:nvSpPr>
            <p:cNvPr id="6" name="TextBox 5">
              <a:extLst>
                <a:ext uri="{FF2B5EF4-FFF2-40B4-BE49-F238E27FC236}">
                  <a16:creationId xmlns:a16="http://schemas.microsoft.com/office/drawing/2014/main" id="{DB119B2A-9BDD-1599-B60E-0D67BBAB42B7}"/>
                </a:ext>
              </a:extLst>
            </p:cNvPr>
            <p:cNvSpPr txBox="1"/>
            <p:nvPr/>
          </p:nvSpPr>
          <p:spPr>
            <a:xfrm>
              <a:off x="7016484" y="1099522"/>
              <a:ext cx="6087281" cy="584775"/>
            </a:xfrm>
            <a:prstGeom prst="rect">
              <a:avLst/>
            </a:prstGeom>
            <a:noFill/>
          </p:spPr>
          <p:txBody>
            <a:bodyPr wrap="square" rtlCol="0">
              <a:spAutoFit/>
            </a:bodyPr>
            <a:lstStyle/>
            <a:p>
              <a:r>
                <a:rPr lang="en-US" sz="3200" dirty="0">
                  <a:solidFill>
                    <a:schemeClr val="bg1">
                      <a:lumMod val="95000"/>
                    </a:schemeClr>
                  </a:solidFill>
                  <a:latin typeface="Akira Expanded" panose="02000800000000000000" pitchFamily="50" charset="0"/>
                </a:rPr>
                <a:t>4. The CRUST</a:t>
              </a:r>
              <a:endParaRPr lang="en-IN" sz="3200" dirty="0">
                <a:solidFill>
                  <a:schemeClr val="bg1">
                    <a:lumMod val="95000"/>
                  </a:schemeClr>
                </a:solidFill>
                <a:latin typeface="Akira Expanded" panose="02000800000000000000" pitchFamily="50" charset="0"/>
              </a:endParaRPr>
            </a:p>
          </p:txBody>
        </p:sp>
        <p:sp>
          <p:nvSpPr>
            <p:cNvPr id="7" name="TextBox 6">
              <a:extLst>
                <a:ext uri="{FF2B5EF4-FFF2-40B4-BE49-F238E27FC236}">
                  <a16:creationId xmlns:a16="http://schemas.microsoft.com/office/drawing/2014/main" id="{60FFCCA9-0CFA-29C0-A53F-F20C9E1E8918}"/>
                </a:ext>
              </a:extLst>
            </p:cNvPr>
            <p:cNvSpPr txBox="1"/>
            <p:nvPr/>
          </p:nvSpPr>
          <p:spPr>
            <a:xfrm>
              <a:off x="7142491" y="2113770"/>
              <a:ext cx="6087281" cy="4154984"/>
            </a:xfrm>
            <a:prstGeom prst="rect">
              <a:avLst/>
            </a:prstGeom>
            <a:noFill/>
          </p:spPr>
          <p:txBody>
            <a:bodyPr wrap="square" rtlCol="0">
              <a:spAutoFit/>
            </a:bodyPr>
            <a:lstStyle/>
            <a:p>
              <a:r>
                <a:rPr lang="en-IN" sz="2400" b="1" dirty="0">
                  <a:solidFill>
                    <a:schemeClr val="bg1">
                      <a:lumMod val="95000"/>
                    </a:schemeClr>
                  </a:solidFill>
                  <a:latin typeface="Poppins" panose="00000800000000000000" pitchFamily="2" charset="0"/>
                  <a:cs typeface="Poppins" panose="00000800000000000000" pitchFamily="2" charset="0"/>
                </a:rPr>
                <a:t>The crust is the outermost layer of the Earth. It is the thinnest layer and is made of solid rock. The crust is where we live, and it includes both continental and ocean floors. It makes up only about 1% of Earth’s volume, but it's very important. The crust is broken into pieces called tectonic plates, which move slowly and can cause earthquakes, mountains, and volcanoes.</a:t>
              </a:r>
            </a:p>
          </p:txBody>
        </p:sp>
      </p:grpSp>
    </p:spTree>
    <p:extLst>
      <p:ext uri="{BB962C8B-B14F-4D97-AF65-F5344CB8AC3E}">
        <p14:creationId xmlns:p14="http://schemas.microsoft.com/office/powerpoint/2010/main" val="91135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612BD8C-ADFD-6389-AE40-FFC405267F6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1E33DA4-9EE7-167B-154C-00B99387B8A6}"/>
              </a:ext>
            </a:extLst>
          </p:cNvPr>
          <p:cNvPicPr>
            <a:picLocks noChangeAspect="1"/>
          </p:cNvPicPr>
          <p:nvPr/>
        </p:nvPicPr>
        <p:blipFill>
          <a:blip r:embed="rId2">
            <a:extLst>
              <a:ext uri="{28A0092B-C50C-407E-A947-70E740481C1C}">
                <a14:useLocalDpi xmlns:a14="http://schemas.microsoft.com/office/drawing/2010/main" val="0"/>
              </a:ext>
            </a:extLst>
          </a:blip>
          <a:srcRect l="15871" t="17376" r="11768" b="12841"/>
          <a:stretch>
            <a:fillRect/>
          </a:stretch>
        </p:blipFill>
        <p:spPr>
          <a:xfrm>
            <a:off x="137787" y="216757"/>
            <a:ext cx="10619446" cy="5760635"/>
          </a:xfrm>
          <a:custGeom>
            <a:avLst/>
            <a:gdLst/>
            <a:ahLst/>
            <a:cxnLst/>
            <a:rect l="l" t="t" r="r" b="b"/>
            <a:pathLst>
              <a:path w="8822233" h="4785717">
                <a:moveTo>
                  <a:pt x="6171381" y="3958976"/>
                </a:moveTo>
                <a:lnTo>
                  <a:pt x="6052225" y="4351139"/>
                </a:lnTo>
                <a:lnTo>
                  <a:pt x="6291792" y="4351139"/>
                </a:lnTo>
                <a:close/>
                <a:moveTo>
                  <a:pt x="4852987" y="3896469"/>
                </a:moveTo>
                <a:lnTo>
                  <a:pt x="4852987" y="4118223"/>
                </a:lnTo>
                <a:lnTo>
                  <a:pt x="4995118" y="4118223"/>
                </a:lnTo>
                <a:cubicBezTo>
                  <a:pt x="5010497" y="4118223"/>
                  <a:pt x="5040262" y="4113262"/>
                  <a:pt x="5084415" y="4103340"/>
                </a:cubicBezTo>
                <a:cubicBezTo>
                  <a:pt x="5106739" y="4098875"/>
                  <a:pt x="5124970" y="4087465"/>
                  <a:pt x="5139109" y="4069109"/>
                </a:cubicBezTo>
                <a:cubicBezTo>
                  <a:pt x="5153248" y="4050754"/>
                  <a:pt x="5160317" y="4029670"/>
                  <a:pt x="5160317" y="4005857"/>
                </a:cubicBezTo>
                <a:cubicBezTo>
                  <a:pt x="5160317" y="3970635"/>
                  <a:pt x="5149155" y="3943598"/>
                  <a:pt x="5126831" y="3924746"/>
                </a:cubicBezTo>
                <a:cubicBezTo>
                  <a:pt x="5104506" y="3905894"/>
                  <a:pt x="5062586" y="3896469"/>
                  <a:pt x="5001071" y="3896469"/>
                </a:cubicBezTo>
                <a:close/>
                <a:moveTo>
                  <a:pt x="6872138" y="3676203"/>
                </a:moveTo>
                <a:lnTo>
                  <a:pt x="7209234" y="3676203"/>
                </a:lnTo>
                <a:lnTo>
                  <a:pt x="7209234" y="4498478"/>
                </a:lnTo>
                <a:lnTo>
                  <a:pt x="7735341" y="4498478"/>
                </a:lnTo>
                <a:lnTo>
                  <a:pt x="7735341" y="4767113"/>
                </a:lnTo>
                <a:lnTo>
                  <a:pt x="6872138" y="4767113"/>
                </a:lnTo>
                <a:close/>
                <a:moveTo>
                  <a:pt x="4514403" y="3676203"/>
                </a:moveTo>
                <a:lnTo>
                  <a:pt x="5076229" y="3676203"/>
                </a:lnTo>
                <a:cubicBezTo>
                  <a:pt x="5180409" y="3676203"/>
                  <a:pt x="5260032" y="3685133"/>
                  <a:pt x="5315098" y="3702992"/>
                </a:cubicBezTo>
                <a:cubicBezTo>
                  <a:pt x="5370165" y="3720851"/>
                  <a:pt x="5414565" y="3753966"/>
                  <a:pt x="5448299" y="3802335"/>
                </a:cubicBezTo>
                <a:cubicBezTo>
                  <a:pt x="5482034" y="3850704"/>
                  <a:pt x="5498901" y="3909615"/>
                  <a:pt x="5498901" y="3979068"/>
                </a:cubicBezTo>
                <a:cubicBezTo>
                  <a:pt x="5498901" y="4039592"/>
                  <a:pt x="5485995" y="4091806"/>
                  <a:pt x="5460182" y="4135710"/>
                </a:cubicBezTo>
                <a:cubicBezTo>
                  <a:pt x="5434370" y="4179614"/>
                  <a:pt x="5398880" y="4215209"/>
                  <a:pt x="5353712" y="4242494"/>
                </a:cubicBezTo>
                <a:cubicBezTo>
                  <a:pt x="5324923" y="4259857"/>
                  <a:pt x="5285461" y="4274244"/>
                  <a:pt x="5235324" y="4285654"/>
                </a:cubicBezTo>
                <a:cubicBezTo>
                  <a:pt x="5275477" y="4299064"/>
                  <a:pt x="5304727" y="4312471"/>
                  <a:pt x="5323075" y="4325873"/>
                </a:cubicBezTo>
                <a:cubicBezTo>
                  <a:pt x="5335469" y="4334810"/>
                  <a:pt x="5353441" y="4353927"/>
                  <a:pt x="5376990" y="4383224"/>
                </a:cubicBezTo>
                <a:cubicBezTo>
                  <a:pt x="5400539" y="4412521"/>
                  <a:pt x="5416278" y="4435114"/>
                  <a:pt x="5424208" y="4451005"/>
                </a:cubicBezTo>
                <a:lnTo>
                  <a:pt x="5584095" y="4760608"/>
                </a:lnTo>
                <a:lnTo>
                  <a:pt x="5991671" y="3676203"/>
                </a:lnTo>
                <a:lnTo>
                  <a:pt x="6359369" y="3676203"/>
                </a:lnTo>
                <a:lnTo>
                  <a:pt x="6769298" y="4767113"/>
                </a:lnTo>
                <a:lnTo>
                  <a:pt x="6416296" y="4767113"/>
                </a:lnTo>
                <a:lnTo>
                  <a:pt x="6361718" y="4587031"/>
                </a:lnTo>
                <a:lnTo>
                  <a:pt x="5979009" y="4587031"/>
                </a:lnTo>
                <a:lnTo>
                  <a:pt x="5925838" y="4767113"/>
                </a:lnTo>
                <a:lnTo>
                  <a:pt x="5587454" y="4767113"/>
                </a:lnTo>
                <a:lnTo>
                  <a:pt x="5581649" y="4767113"/>
                </a:lnTo>
                <a:lnTo>
                  <a:pt x="5206558" y="4767113"/>
                </a:lnTo>
                <a:lnTo>
                  <a:pt x="5026372" y="4433738"/>
                </a:lnTo>
                <a:cubicBezTo>
                  <a:pt x="5003552" y="4390578"/>
                  <a:pt x="4983212" y="4362549"/>
                  <a:pt x="4965352" y="4349650"/>
                </a:cubicBezTo>
                <a:cubicBezTo>
                  <a:pt x="4941044" y="4332783"/>
                  <a:pt x="4913510" y="4324349"/>
                  <a:pt x="4882753" y="4324349"/>
                </a:cubicBezTo>
                <a:lnTo>
                  <a:pt x="4852987" y="4324349"/>
                </a:lnTo>
                <a:lnTo>
                  <a:pt x="4852987" y="4767113"/>
                </a:lnTo>
                <a:lnTo>
                  <a:pt x="4514403" y="4767113"/>
                </a:lnTo>
                <a:close/>
                <a:moveTo>
                  <a:pt x="3404294" y="3676203"/>
                </a:moveTo>
                <a:lnTo>
                  <a:pt x="4307681" y="3676203"/>
                </a:lnTo>
                <a:lnTo>
                  <a:pt x="4307681" y="3909119"/>
                </a:lnTo>
                <a:lnTo>
                  <a:pt x="3742134" y="3909119"/>
                </a:lnTo>
                <a:lnTo>
                  <a:pt x="3742134" y="4082504"/>
                </a:lnTo>
                <a:lnTo>
                  <a:pt x="4266753" y="4082504"/>
                </a:lnTo>
                <a:lnTo>
                  <a:pt x="4266753" y="4305002"/>
                </a:lnTo>
                <a:lnTo>
                  <a:pt x="3742134" y="4305002"/>
                </a:lnTo>
                <a:lnTo>
                  <a:pt x="3742134" y="4520058"/>
                </a:lnTo>
                <a:lnTo>
                  <a:pt x="4324052" y="4520058"/>
                </a:lnTo>
                <a:lnTo>
                  <a:pt x="4324052" y="4767113"/>
                </a:lnTo>
                <a:lnTo>
                  <a:pt x="3404294" y="4767113"/>
                </a:lnTo>
                <a:close/>
                <a:moveTo>
                  <a:pt x="2140446" y="3676203"/>
                </a:moveTo>
                <a:lnTo>
                  <a:pt x="2455217" y="3676203"/>
                </a:lnTo>
                <a:lnTo>
                  <a:pt x="2865983" y="4279748"/>
                </a:lnTo>
                <a:lnTo>
                  <a:pt x="2865983" y="3676203"/>
                </a:lnTo>
                <a:lnTo>
                  <a:pt x="3183731" y="3676203"/>
                </a:lnTo>
                <a:lnTo>
                  <a:pt x="3183731" y="4767113"/>
                </a:lnTo>
                <a:lnTo>
                  <a:pt x="2865983" y="4767113"/>
                </a:lnTo>
                <a:lnTo>
                  <a:pt x="2457450" y="4168127"/>
                </a:lnTo>
                <a:lnTo>
                  <a:pt x="2457450" y="4767113"/>
                </a:lnTo>
                <a:lnTo>
                  <a:pt x="2140446" y="4767113"/>
                </a:lnTo>
                <a:close/>
                <a:moveTo>
                  <a:pt x="1561059" y="3676203"/>
                </a:moveTo>
                <a:lnTo>
                  <a:pt x="1898898" y="3676203"/>
                </a:lnTo>
                <a:lnTo>
                  <a:pt x="1898898" y="4767113"/>
                </a:lnTo>
                <a:lnTo>
                  <a:pt x="1561059" y="4767113"/>
                </a:lnTo>
                <a:close/>
                <a:moveTo>
                  <a:pt x="105668" y="3676203"/>
                </a:moveTo>
                <a:lnTo>
                  <a:pt x="548990" y="3676203"/>
                </a:lnTo>
                <a:lnTo>
                  <a:pt x="719956" y="4339976"/>
                </a:lnTo>
                <a:lnTo>
                  <a:pt x="889701" y="3676203"/>
                </a:lnTo>
                <a:lnTo>
                  <a:pt x="1332756" y="3676203"/>
                </a:lnTo>
                <a:lnTo>
                  <a:pt x="1332756" y="4767113"/>
                </a:lnTo>
                <a:lnTo>
                  <a:pt x="1056679" y="4767113"/>
                </a:lnTo>
                <a:lnTo>
                  <a:pt x="1056679" y="3935164"/>
                </a:lnTo>
                <a:lnTo>
                  <a:pt x="843960" y="4767113"/>
                </a:lnTo>
                <a:lnTo>
                  <a:pt x="594068" y="4767113"/>
                </a:lnTo>
                <a:lnTo>
                  <a:pt x="381744" y="3935164"/>
                </a:lnTo>
                <a:lnTo>
                  <a:pt x="381744" y="4767113"/>
                </a:lnTo>
                <a:lnTo>
                  <a:pt x="105668" y="4767113"/>
                </a:lnTo>
                <a:close/>
                <a:moveTo>
                  <a:pt x="8337053" y="3657599"/>
                </a:moveTo>
                <a:cubicBezTo>
                  <a:pt x="8476456" y="3657599"/>
                  <a:pt x="8582743" y="3683520"/>
                  <a:pt x="8655917" y="3735362"/>
                </a:cubicBezTo>
                <a:cubicBezTo>
                  <a:pt x="8729091" y="3787204"/>
                  <a:pt x="8772624" y="3869680"/>
                  <a:pt x="8786514" y="3982789"/>
                </a:cubicBezTo>
                <a:lnTo>
                  <a:pt x="8468766" y="4001392"/>
                </a:lnTo>
                <a:cubicBezTo>
                  <a:pt x="8460332" y="3952279"/>
                  <a:pt x="8442597" y="3916560"/>
                  <a:pt x="8415560" y="3894236"/>
                </a:cubicBezTo>
                <a:cubicBezTo>
                  <a:pt x="8388523" y="3871912"/>
                  <a:pt x="8351192" y="3860750"/>
                  <a:pt x="8303567" y="3860750"/>
                </a:cubicBezTo>
                <a:cubicBezTo>
                  <a:pt x="8264376" y="3860750"/>
                  <a:pt x="8234858" y="3869060"/>
                  <a:pt x="8215014" y="3885679"/>
                </a:cubicBezTo>
                <a:cubicBezTo>
                  <a:pt x="8195170" y="3902298"/>
                  <a:pt x="8185248" y="3922514"/>
                  <a:pt x="8185248" y="3946326"/>
                </a:cubicBezTo>
                <a:cubicBezTo>
                  <a:pt x="8185248" y="3963689"/>
                  <a:pt x="8193434" y="3979316"/>
                  <a:pt x="8209805" y="3993207"/>
                </a:cubicBezTo>
                <a:cubicBezTo>
                  <a:pt x="8225680" y="4007594"/>
                  <a:pt x="8263383" y="4020988"/>
                  <a:pt x="8322914" y="4033390"/>
                </a:cubicBezTo>
                <a:cubicBezTo>
                  <a:pt x="8470254" y="4065141"/>
                  <a:pt x="8575798" y="4097263"/>
                  <a:pt x="8639546" y="4129757"/>
                </a:cubicBezTo>
                <a:cubicBezTo>
                  <a:pt x="8703294" y="4162251"/>
                  <a:pt x="8749679" y="4202559"/>
                  <a:pt x="8778701" y="4250680"/>
                </a:cubicBezTo>
                <a:cubicBezTo>
                  <a:pt x="8807722" y="4298801"/>
                  <a:pt x="8822233" y="4352627"/>
                  <a:pt x="8822233" y="4412158"/>
                </a:cubicBezTo>
                <a:cubicBezTo>
                  <a:pt x="8822233" y="4482107"/>
                  <a:pt x="8802885" y="4546600"/>
                  <a:pt x="8764190" y="4605635"/>
                </a:cubicBezTo>
                <a:cubicBezTo>
                  <a:pt x="8725495" y="4664670"/>
                  <a:pt x="8671420" y="4709442"/>
                  <a:pt x="8601967" y="4739952"/>
                </a:cubicBezTo>
                <a:cubicBezTo>
                  <a:pt x="8532514" y="4770462"/>
                  <a:pt x="8444953" y="4785717"/>
                  <a:pt x="8339286" y="4785717"/>
                </a:cubicBezTo>
                <a:cubicBezTo>
                  <a:pt x="8153746" y="4785717"/>
                  <a:pt x="8025258" y="4749998"/>
                  <a:pt x="7953820" y="4678560"/>
                </a:cubicBezTo>
                <a:cubicBezTo>
                  <a:pt x="7882383" y="4607123"/>
                  <a:pt x="7841952" y="4516338"/>
                  <a:pt x="7832526" y="4406205"/>
                </a:cubicBezTo>
                <a:lnTo>
                  <a:pt x="8153250" y="4386113"/>
                </a:lnTo>
                <a:cubicBezTo>
                  <a:pt x="8160196" y="4438203"/>
                  <a:pt x="8174334" y="4477891"/>
                  <a:pt x="8195666" y="4505176"/>
                </a:cubicBezTo>
                <a:cubicBezTo>
                  <a:pt x="8230392" y="4549328"/>
                  <a:pt x="8280002" y="4571404"/>
                  <a:pt x="8344495" y="4571404"/>
                </a:cubicBezTo>
                <a:cubicBezTo>
                  <a:pt x="8392615" y="4571404"/>
                  <a:pt x="8429699" y="4560118"/>
                  <a:pt x="8455744" y="4537546"/>
                </a:cubicBezTo>
                <a:cubicBezTo>
                  <a:pt x="8481788" y="4514974"/>
                  <a:pt x="8494811" y="4488805"/>
                  <a:pt x="8494811" y="4459039"/>
                </a:cubicBezTo>
                <a:cubicBezTo>
                  <a:pt x="8494811" y="4430762"/>
                  <a:pt x="8482409" y="4405461"/>
                  <a:pt x="8457604" y="4383137"/>
                </a:cubicBezTo>
                <a:cubicBezTo>
                  <a:pt x="8432799" y="4360812"/>
                  <a:pt x="8375253" y="4339728"/>
                  <a:pt x="8284964" y="4319885"/>
                </a:cubicBezTo>
                <a:cubicBezTo>
                  <a:pt x="8137128" y="4286647"/>
                  <a:pt x="8031707" y="4242494"/>
                  <a:pt x="7968704" y="4187428"/>
                </a:cubicBezTo>
                <a:cubicBezTo>
                  <a:pt x="7905204" y="4132361"/>
                  <a:pt x="7873454" y="4062164"/>
                  <a:pt x="7873454" y="3976836"/>
                </a:cubicBezTo>
                <a:cubicBezTo>
                  <a:pt x="7873454" y="3920777"/>
                  <a:pt x="7889701" y="3867819"/>
                  <a:pt x="7922194" y="3817962"/>
                </a:cubicBezTo>
                <a:cubicBezTo>
                  <a:pt x="7954688" y="3768104"/>
                  <a:pt x="8003554" y="3728913"/>
                  <a:pt x="8068790" y="3700387"/>
                </a:cubicBezTo>
                <a:cubicBezTo>
                  <a:pt x="8134026" y="3671862"/>
                  <a:pt x="8223448" y="3657599"/>
                  <a:pt x="8337053" y="3657599"/>
                </a:cubicBezTo>
                <a:close/>
                <a:moveTo>
                  <a:pt x="589732" y="2130177"/>
                </a:moveTo>
                <a:lnTo>
                  <a:pt x="470576" y="2522338"/>
                </a:lnTo>
                <a:lnTo>
                  <a:pt x="710143" y="2522338"/>
                </a:lnTo>
                <a:close/>
                <a:moveTo>
                  <a:pt x="2898874" y="2094458"/>
                </a:moveTo>
                <a:lnTo>
                  <a:pt x="2898874" y="2690514"/>
                </a:lnTo>
                <a:lnTo>
                  <a:pt x="2981473" y="2690514"/>
                </a:lnTo>
                <a:cubicBezTo>
                  <a:pt x="3051919" y="2690514"/>
                  <a:pt x="3102024" y="2682701"/>
                  <a:pt x="3131790" y="2667074"/>
                </a:cubicBezTo>
                <a:cubicBezTo>
                  <a:pt x="3161555" y="2651447"/>
                  <a:pt x="3184873" y="2624162"/>
                  <a:pt x="3201739" y="2585218"/>
                </a:cubicBezTo>
                <a:cubicBezTo>
                  <a:pt x="3218606" y="2546275"/>
                  <a:pt x="3227040" y="2483147"/>
                  <a:pt x="3227040" y="2395834"/>
                </a:cubicBezTo>
                <a:cubicBezTo>
                  <a:pt x="3227040" y="2280245"/>
                  <a:pt x="3208188" y="2201118"/>
                  <a:pt x="3170485" y="2158454"/>
                </a:cubicBezTo>
                <a:cubicBezTo>
                  <a:pt x="3132782" y="2115790"/>
                  <a:pt x="3070274" y="2094458"/>
                  <a:pt x="2982962" y="2094458"/>
                </a:cubicBezTo>
                <a:close/>
                <a:moveTo>
                  <a:pt x="2561778" y="1847403"/>
                </a:moveTo>
                <a:lnTo>
                  <a:pt x="3062585" y="1847403"/>
                </a:lnTo>
                <a:cubicBezTo>
                  <a:pt x="3161307" y="1847403"/>
                  <a:pt x="3241054" y="1860798"/>
                  <a:pt x="3301826" y="1887587"/>
                </a:cubicBezTo>
                <a:cubicBezTo>
                  <a:pt x="3362597" y="1914376"/>
                  <a:pt x="3412827" y="1952823"/>
                  <a:pt x="3452514" y="2002928"/>
                </a:cubicBezTo>
                <a:cubicBezTo>
                  <a:pt x="3492202" y="2053034"/>
                  <a:pt x="3520975" y="2111325"/>
                  <a:pt x="3538835" y="2177801"/>
                </a:cubicBezTo>
                <a:cubicBezTo>
                  <a:pt x="3556694" y="2244278"/>
                  <a:pt x="3565624" y="2314723"/>
                  <a:pt x="3565624" y="2389138"/>
                </a:cubicBezTo>
                <a:cubicBezTo>
                  <a:pt x="3565624" y="2505719"/>
                  <a:pt x="3552353" y="2596132"/>
                  <a:pt x="3525812" y="2660376"/>
                </a:cubicBezTo>
                <a:cubicBezTo>
                  <a:pt x="3499271" y="2724621"/>
                  <a:pt x="3462436" y="2778447"/>
                  <a:pt x="3415307" y="2821855"/>
                </a:cubicBezTo>
                <a:cubicBezTo>
                  <a:pt x="3368178" y="2865263"/>
                  <a:pt x="3317577" y="2894161"/>
                  <a:pt x="3263503" y="2908547"/>
                </a:cubicBezTo>
                <a:cubicBezTo>
                  <a:pt x="3189585" y="2928391"/>
                  <a:pt x="3122613" y="2938313"/>
                  <a:pt x="3062585" y="2938313"/>
                </a:cubicBezTo>
                <a:lnTo>
                  <a:pt x="2561778" y="2938313"/>
                </a:lnTo>
                <a:close/>
                <a:moveTo>
                  <a:pt x="1292721" y="1847403"/>
                </a:moveTo>
                <a:lnTo>
                  <a:pt x="1607492" y="1847403"/>
                </a:lnTo>
                <a:lnTo>
                  <a:pt x="2018258" y="2450947"/>
                </a:lnTo>
                <a:lnTo>
                  <a:pt x="2018258" y="1847403"/>
                </a:lnTo>
                <a:lnTo>
                  <a:pt x="2336006" y="1847403"/>
                </a:lnTo>
                <a:lnTo>
                  <a:pt x="2336006" y="2938313"/>
                </a:lnTo>
                <a:lnTo>
                  <a:pt x="2018258" y="2938313"/>
                </a:lnTo>
                <a:lnTo>
                  <a:pt x="1609725" y="2339327"/>
                </a:lnTo>
                <a:lnTo>
                  <a:pt x="1609725" y="2938313"/>
                </a:lnTo>
                <a:lnTo>
                  <a:pt x="1292721" y="2938313"/>
                </a:lnTo>
                <a:close/>
                <a:moveTo>
                  <a:pt x="410022" y="1847403"/>
                </a:moveTo>
                <a:lnTo>
                  <a:pt x="777720" y="1847403"/>
                </a:lnTo>
                <a:lnTo>
                  <a:pt x="1187649" y="2938313"/>
                </a:lnTo>
                <a:lnTo>
                  <a:pt x="834646" y="2938313"/>
                </a:lnTo>
                <a:lnTo>
                  <a:pt x="780069" y="2758231"/>
                </a:lnTo>
                <a:lnTo>
                  <a:pt x="397360" y="2758231"/>
                </a:lnTo>
                <a:lnTo>
                  <a:pt x="344189" y="2938313"/>
                </a:lnTo>
                <a:lnTo>
                  <a:pt x="0" y="2938313"/>
                </a:lnTo>
                <a:close/>
                <a:moveTo>
                  <a:pt x="1782068" y="255240"/>
                </a:moveTo>
                <a:cubicBezTo>
                  <a:pt x="1714104" y="255240"/>
                  <a:pt x="1659533" y="279301"/>
                  <a:pt x="1618357" y="327421"/>
                </a:cubicBezTo>
                <a:cubicBezTo>
                  <a:pt x="1577181" y="375543"/>
                  <a:pt x="1556594" y="455166"/>
                  <a:pt x="1556594" y="566291"/>
                </a:cubicBezTo>
                <a:cubicBezTo>
                  <a:pt x="1556594" y="676423"/>
                  <a:pt x="1577058" y="755550"/>
                  <a:pt x="1617985" y="803672"/>
                </a:cubicBezTo>
                <a:cubicBezTo>
                  <a:pt x="1658912" y="851793"/>
                  <a:pt x="1714599" y="875853"/>
                  <a:pt x="1785044" y="875853"/>
                </a:cubicBezTo>
                <a:cubicBezTo>
                  <a:pt x="1857474" y="875853"/>
                  <a:pt x="1913533" y="852289"/>
                  <a:pt x="1953220" y="805160"/>
                </a:cubicBezTo>
                <a:cubicBezTo>
                  <a:pt x="1992908" y="758031"/>
                  <a:pt x="2012752" y="673447"/>
                  <a:pt x="2012752" y="551408"/>
                </a:cubicBezTo>
                <a:cubicBezTo>
                  <a:pt x="2012752" y="448716"/>
                  <a:pt x="1992039" y="373682"/>
                  <a:pt x="1950616" y="326305"/>
                </a:cubicBezTo>
                <a:cubicBezTo>
                  <a:pt x="1909192" y="278928"/>
                  <a:pt x="1853009" y="255240"/>
                  <a:pt x="1782068" y="255240"/>
                </a:cubicBezTo>
                <a:close/>
                <a:moveTo>
                  <a:pt x="452437" y="238869"/>
                </a:moveTo>
                <a:lnTo>
                  <a:pt x="452437" y="460623"/>
                </a:lnTo>
                <a:lnTo>
                  <a:pt x="594568" y="460623"/>
                </a:lnTo>
                <a:cubicBezTo>
                  <a:pt x="609947" y="460623"/>
                  <a:pt x="639713" y="455662"/>
                  <a:pt x="683865" y="445740"/>
                </a:cubicBezTo>
                <a:cubicBezTo>
                  <a:pt x="706189" y="441275"/>
                  <a:pt x="724421" y="429865"/>
                  <a:pt x="738560" y="411509"/>
                </a:cubicBezTo>
                <a:cubicBezTo>
                  <a:pt x="752698" y="393154"/>
                  <a:pt x="759768" y="372070"/>
                  <a:pt x="759768" y="348258"/>
                </a:cubicBezTo>
                <a:cubicBezTo>
                  <a:pt x="759768" y="313035"/>
                  <a:pt x="748606" y="285998"/>
                  <a:pt x="726281" y="267146"/>
                </a:cubicBezTo>
                <a:cubicBezTo>
                  <a:pt x="703957" y="248295"/>
                  <a:pt x="662037" y="238869"/>
                  <a:pt x="600522" y="238869"/>
                </a:cubicBezTo>
                <a:close/>
                <a:moveTo>
                  <a:pt x="3711327" y="18603"/>
                </a:moveTo>
                <a:lnTo>
                  <a:pt x="4048422" y="18603"/>
                </a:lnTo>
                <a:lnTo>
                  <a:pt x="4048422" y="430857"/>
                </a:lnTo>
                <a:lnTo>
                  <a:pt x="4401529" y="18603"/>
                </a:lnTo>
                <a:lnTo>
                  <a:pt x="4849862" y="18603"/>
                </a:lnTo>
                <a:lnTo>
                  <a:pt x="4451770" y="430369"/>
                </a:lnTo>
                <a:lnTo>
                  <a:pt x="4867721" y="1109513"/>
                </a:lnTo>
                <a:lnTo>
                  <a:pt x="4452595" y="1109513"/>
                </a:lnTo>
                <a:lnTo>
                  <a:pt x="4222586" y="660878"/>
                </a:lnTo>
                <a:lnTo>
                  <a:pt x="4048422" y="843309"/>
                </a:lnTo>
                <a:lnTo>
                  <a:pt x="4048422" y="1109513"/>
                </a:lnTo>
                <a:lnTo>
                  <a:pt x="3711327" y="1109513"/>
                </a:lnTo>
                <a:close/>
                <a:moveTo>
                  <a:pt x="113854" y="18603"/>
                </a:moveTo>
                <a:lnTo>
                  <a:pt x="675680" y="18603"/>
                </a:lnTo>
                <a:cubicBezTo>
                  <a:pt x="779859" y="18603"/>
                  <a:pt x="859483" y="27533"/>
                  <a:pt x="914549" y="45392"/>
                </a:cubicBezTo>
                <a:cubicBezTo>
                  <a:pt x="969615" y="63251"/>
                  <a:pt x="1014015" y="96366"/>
                  <a:pt x="1047750" y="144735"/>
                </a:cubicBezTo>
                <a:cubicBezTo>
                  <a:pt x="1081485" y="193104"/>
                  <a:pt x="1098351" y="252015"/>
                  <a:pt x="1098351" y="321468"/>
                </a:cubicBezTo>
                <a:cubicBezTo>
                  <a:pt x="1098351" y="381992"/>
                  <a:pt x="1085445" y="434206"/>
                  <a:pt x="1059633" y="478110"/>
                </a:cubicBezTo>
                <a:cubicBezTo>
                  <a:pt x="1033821" y="522014"/>
                  <a:pt x="998331" y="557609"/>
                  <a:pt x="953162" y="584894"/>
                </a:cubicBezTo>
                <a:cubicBezTo>
                  <a:pt x="924374" y="602257"/>
                  <a:pt x="884911" y="616644"/>
                  <a:pt x="834775" y="628054"/>
                </a:cubicBezTo>
                <a:cubicBezTo>
                  <a:pt x="874927" y="641464"/>
                  <a:pt x="904177" y="654870"/>
                  <a:pt x="922525" y="668273"/>
                </a:cubicBezTo>
                <a:cubicBezTo>
                  <a:pt x="934920" y="677210"/>
                  <a:pt x="952892" y="696327"/>
                  <a:pt x="976440" y="725624"/>
                </a:cubicBezTo>
                <a:cubicBezTo>
                  <a:pt x="999990" y="754920"/>
                  <a:pt x="1015729" y="777514"/>
                  <a:pt x="1023659" y="793405"/>
                </a:cubicBezTo>
                <a:lnTo>
                  <a:pt x="1186904" y="1109513"/>
                </a:lnTo>
                <a:lnTo>
                  <a:pt x="806009" y="1109513"/>
                </a:lnTo>
                <a:lnTo>
                  <a:pt x="625822" y="776138"/>
                </a:lnTo>
                <a:cubicBezTo>
                  <a:pt x="603002" y="732978"/>
                  <a:pt x="582662" y="704949"/>
                  <a:pt x="564803" y="692050"/>
                </a:cubicBezTo>
                <a:cubicBezTo>
                  <a:pt x="540494" y="675183"/>
                  <a:pt x="512961" y="666750"/>
                  <a:pt x="482203" y="666750"/>
                </a:cubicBezTo>
                <a:lnTo>
                  <a:pt x="452437" y="666750"/>
                </a:lnTo>
                <a:lnTo>
                  <a:pt x="452437" y="1109513"/>
                </a:lnTo>
                <a:lnTo>
                  <a:pt x="113854" y="1109513"/>
                </a:lnTo>
                <a:close/>
                <a:moveTo>
                  <a:pt x="5422403" y="0"/>
                </a:moveTo>
                <a:cubicBezTo>
                  <a:pt x="5561806" y="0"/>
                  <a:pt x="5668094" y="25920"/>
                  <a:pt x="5741268" y="77762"/>
                </a:cubicBezTo>
                <a:cubicBezTo>
                  <a:pt x="5814442" y="129604"/>
                  <a:pt x="5857974" y="212080"/>
                  <a:pt x="5871864" y="325189"/>
                </a:cubicBezTo>
                <a:lnTo>
                  <a:pt x="5554116" y="343792"/>
                </a:lnTo>
                <a:cubicBezTo>
                  <a:pt x="5545683" y="294679"/>
                  <a:pt x="5527947" y="258960"/>
                  <a:pt x="5500910" y="236636"/>
                </a:cubicBezTo>
                <a:cubicBezTo>
                  <a:pt x="5473873" y="214312"/>
                  <a:pt x="5436542" y="203150"/>
                  <a:pt x="5388917" y="203150"/>
                </a:cubicBezTo>
                <a:cubicBezTo>
                  <a:pt x="5349726" y="203150"/>
                  <a:pt x="5320208" y="211459"/>
                  <a:pt x="5300364" y="228079"/>
                </a:cubicBezTo>
                <a:cubicBezTo>
                  <a:pt x="5280521" y="244698"/>
                  <a:pt x="5270599" y="264914"/>
                  <a:pt x="5270599" y="288726"/>
                </a:cubicBezTo>
                <a:cubicBezTo>
                  <a:pt x="5270599" y="306089"/>
                  <a:pt x="5278784" y="321717"/>
                  <a:pt x="5295155" y="335607"/>
                </a:cubicBezTo>
                <a:cubicBezTo>
                  <a:pt x="5311030" y="349994"/>
                  <a:pt x="5348733" y="363388"/>
                  <a:pt x="5408265" y="375791"/>
                </a:cubicBezTo>
                <a:cubicBezTo>
                  <a:pt x="5555605" y="407541"/>
                  <a:pt x="5661149" y="439663"/>
                  <a:pt x="5724897" y="472157"/>
                </a:cubicBezTo>
                <a:cubicBezTo>
                  <a:pt x="5788645" y="504651"/>
                  <a:pt x="5835029" y="544959"/>
                  <a:pt x="5864051" y="593080"/>
                </a:cubicBezTo>
                <a:cubicBezTo>
                  <a:pt x="5893072" y="641201"/>
                  <a:pt x="5907583" y="695027"/>
                  <a:pt x="5907583" y="754558"/>
                </a:cubicBezTo>
                <a:cubicBezTo>
                  <a:pt x="5907583" y="824507"/>
                  <a:pt x="5888235" y="889000"/>
                  <a:pt x="5849540" y="948035"/>
                </a:cubicBezTo>
                <a:cubicBezTo>
                  <a:pt x="5810845" y="1007070"/>
                  <a:pt x="5756771" y="1051842"/>
                  <a:pt x="5687317" y="1082352"/>
                </a:cubicBezTo>
                <a:cubicBezTo>
                  <a:pt x="5617865" y="1112862"/>
                  <a:pt x="5530304" y="1128117"/>
                  <a:pt x="5424636" y="1128117"/>
                </a:cubicBezTo>
                <a:cubicBezTo>
                  <a:pt x="5239097" y="1128117"/>
                  <a:pt x="5110608" y="1092398"/>
                  <a:pt x="5039171" y="1020960"/>
                </a:cubicBezTo>
                <a:cubicBezTo>
                  <a:pt x="4967733" y="949523"/>
                  <a:pt x="4927302" y="858738"/>
                  <a:pt x="4917876" y="748605"/>
                </a:cubicBezTo>
                <a:lnTo>
                  <a:pt x="5238601" y="728513"/>
                </a:lnTo>
                <a:cubicBezTo>
                  <a:pt x="5245546" y="780603"/>
                  <a:pt x="5259685" y="820291"/>
                  <a:pt x="5281017" y="847576"/>
                </a:cubicBezTo>
                <a:cubicBezTo>
                  <a:pt x="5315744" y="891728"/>
                  <a:pt x="5365353" y="913804"/>
                  <a:pt x="5429845" y="913804"/>
                </a:cubicBezTo>
                <a:cubicBezTo>
                  <a:pt x="5477966" y="913804"/>
                  <a:pt x="5515049" y="902518"/>
                  <a:pt x="5541094" y="879946"/>
                </a:cubicBezTo>
                <a:cubicBezTo>
                  <a:pt x="5567139" y="857374"/>
                  <a:pt x="5580161" y="831205"/>
                  <a:pt x="5580161" y="801439"/>
                </a:cubicBezTo>
                <a:cubicBezTo>
                  <a:pt x="5580161" y="773162"/>
                  <a:pt x="5567759" y="747861"/>
                  <a:pt x="5542954" y="725537"/>
                </a:cubicBezTo>
                <a:cubicBezTo>
                  <a:pt x="5518150" y="703212"/>
                  <a:pt x="5460603" y="682129"/>
                  <a:pt x="5370314" y="662285"/>
                </a:cubicBezTo>
                <a:cubicBezTo>
                  <a:pt x="5222478" y="629047"/>
                  <a:pt x="5117058" y="584894"/>
                  <a:pt x="5054054" y="529828"/>
                </a:cubicBezTo>
                <a:cubicBezTo>
                  <a:pt x="4990554" y="474761"/>
                  <a:pt x="4958804" y="404564"/>
                  <a:pt x="4958804" y="319236"/>
                </a:cubicBezTo>
                <a:cubicBezTo>
                  <a:pt x="4958804" y="263177"/>
                  <a:pt x="4975051" y="210219"/>
                  <a:pt x="5007545" y="160362"/>
                </a:cubicBezTo>
                <a:cubicBezTo>
                  <a:pt x="5040039" y="110504"/>
                  <a:pt x="5088905" y="71313"/>
                  <a:pt x="5154141" y="42788"/>
                </a:cubicBezTo>
                <a:cubicBezTo>
                  <a:pt x="5219377" y="14262"/>
                  <a:pt x="5308798" y="0"/>
                  <a:pt x="5422403" y="0"/>
                </a:cubicBezTo>
                <a:close/>
                <a:moveTo>
                  <a:pt x="3040707" y="0"/>
                </a:moveTo>
                <a:cubicBezTo>
                  <a:pt x="3178125" y="0"/>
                  <a:pt x="3286149" y="27781"/>
                  <a:pt x="3364781" y="83343"/>
                </a:cubicBezTo>
                <a:cubicBezTo>
                  <a:pt x="3443411" y="138906"/>
                  <a:pt x="3501826" y="224234"/>
                  <a:pt x="3540025" y="339328"/>
                </a:cubicBezTo>
                <a:lnTo>
                  <a:pt x="3242369" y="405556"/>
                </a:lnTo>
                <a:cubicBezTo>
                  <a:pt x="3231951" y="372318"/>
                  <a:pt x="3221037" y="348009"/>
                  <a:pt x="3209627" y="332631"/>
                </a:cubicBezTo>
                <a:cubicBezTo>
                  <a:pt x="3190775" y="306834"/>
                  <a:pt x="3167708" y="286990"/>
                  <a:pt x="3140422" y="273099"/>
                </a:cubicBezTo>
                <a:cubicBezTo>
                  <a:pt x="3113137" y="259209"/>
                  <a:pt x="3082627" y="252263"/>
                  <a:pt x="3048893" y="252263"/>
                </a:cubicBezTo>
                <a:cubicBezTo>
                  <a:pt x="2972494" y="252263"/>
                  <a:pt x="2913955" y="282986"/>
                  <a:pt x="2873275" y="344432"/>
                </a:cubicBezTo>
                <a:cubicBezTo>
                  <a:pt x="2842518" y="390019"/>
                  <a:pt x="2827139" y="461615"/>
                  <a:pt x="2827139" y="559221"/>
                </a:cubicBezTo>
                <a:cubicBezTo>
                  <a:pt x="2827139" y="680129"/>
                  <a:pt x="2845494" y="763003"/>
                  <a:pt x="2882205" y="807846"/>
                </a:cubicBezTo>
                <a:cubicBezTo>
                  <a:pt x="2918916" y="852688"/>
                  <a:pt x="2970510" y="875109"/>
                  <a:pt x="3036986" y="875109"/>
                </a:cubicBezTo>
                <a:cubicBezTo>
                  <a:pt x="3101479" y="875109"/>
                  <a:pt x="3150220" y="857001"/>
                  <a:pt x="3183210" y="820787"/>
                </a:cubicBezTo>
                <a:cubicBezTo>
                  <a:pt x="3216200" y="784572"/>
                  <a:pt x="3240137" y="731986"/>
                  <a:pt x="3255020" y="663029"/>
                </a:cubicBezTo>
                <a:lnTo>
                  <a:pt x="3550443" y="752326"/>
                </a:lnTo>
                <a:cubicBezTo>
                  <a:pt x="3530600" y="835174"/>
                  <a:pt x="3499346" y="904378"/>
                  <a:pt x="3456682" y="959941"/>
                </a:cubicBezTo>
                <a:cubicBezTo>
                  <a:pt x="3414018" y="1015503"/>
                  <a:pt x="3361060" y="1057423"/>
                  <a:pt x="3297808" y="1085701"/>
                </a:cubicBezTo>
                <a:cubicBezTo>
                  <a:pt x="3234556" y="1113978"/>
                  <a:pt x="3154064" y="1128117"/>
                  <a:pt x="3056334" y="1128117"/>
                </a:cubicBezTo>
                <a:cubicBezTo>
                  <a:pt x="2937768" y="1128117"/>
                  <a:pt x="2840906" y="1110889"/>
                  <a:pt x="2765747" y="1076434"/>
                </a:cubicBezTo>
                <a:cubicBezTo>
                  <a:pt x="2690589" y="1041979"/>
                  <a:pt x="2625726" y="981372"/>
                  <a:pt x="2571154" y="894614"/>
                </a:cubicBezTo>
                <a:cubicBezTo>
                  <a:pt x="2516584" y="807855"/>
                  <a:pt x="2489299" y="696802"/>
                  <a:pt x="2489299" y="561454"/>
                </a:cubicBezTo>
                <a:cubicBezTo>
                  <a:pt x="2489299" y="381000"/>
                  <a:pt x="2537296" y="242310"/>
                  <a:pt x="2633290" y="145386"/>
                </a:cubicBezTo>
                <a:cubicBezTo>
                  <a:pt x="2729284" y="48462"/>
                  <a:pt x="2865090" y="0"/>
                  <a:pt x="3040707" y="0"/>
                </a:cubicBezTo>
                <a:close/>
                <a:moveTo>
                  <a:pt x="1782812" y="0"/>
                </a:moveTo>
                <a:cubicBezTo>
                  <a:pt x="1964382" y="0"/>
                  <a:pt x="2104281" y="48741"/>
                  <a:pt x="2202508" y="146223"/>
                </a:cubicBezTo>
                <a:cubicBezTo>
                  <a:pt x="2300734" y="243706"/>
                  <a:pt x="2349847" y="380256"/>
                  <a:pt x="2349847" y="555873"/>
                </a:cubicBezTo>
                <a:cubicBezTo>
                  <a:pt x="2349847" y="683369"/>
                  <a:pt x="2328391" y="787921"/>
                  <a:pt x="2285479" y="869528"/>
                </a:cubicBezTo>
                <a:cubicBezTo>
                  <a:pt x="2242567" y="951135"/>
                  <a:pt x="2180555" y="1014635"/>
                  <a:pt x="2099444" y="1060028"/>
                </a:cubicBezTo>
                <a:cubicBezTo>
                  <a:pt x="2018333" y="1105420"/>
                  <a:pt x="1917254" y="1128117"/>
                  <a:pt x="1796207" y="1128117"/>
                </a:cubicBezTo>
                <a:cubicBezTo>
                  <a:pt x="1673175" y="1128117"/>
                  <a:pt x="1571352" y="1108521"/>
                  <a:pt x="1490737" y="1069330"/>
                </a:cubicBezTo>
                <a:cubicBezTo>
                  <a:pt x="1410122" y="1030138"/>
                  <a:pt x="1344761" y="968126"/>
                  <a:pt x="1294656" y="883294"/>
                </a:cubicBezTo>
                <a:cubicBezTo>
                  <a:pt x="1244550" y="798462"/>
                  <a:pt x="1219498" y="692298"/>
                  <a:pt x="1219498" y="564802"/>
                </a:cubicBezTo>
                <a:cubicBezTo>
                  <a:pt x="1219498" y="386705"/>
                  <a:pt x="1269107" y="248046"/>
                  <a:pt x="1368326" y="148828"/>
                </a:cubicBezTo>
                <a:cubicBezTo>
                  <a:pt x="1467545" y="49609"/>
                  <a:pt x="1605707" y="0"/>
                  <a:pt x="1782812" y="0"/>
                </a:cubicBezTo>
                <a:close/>
              </a:path>
            </a:pathLst>
          </a:custGeom>
        </p:spPr>
      </p:pic>
      <p:grpSp>
        <p:nvGrpSpPr>
          <p:cNvPr id="24" name="Group 23">
            <a:extLst>
              <a:ext uri="{FF2B5EF4-FFF2-40B4-BE49-F238E27FC236}">
                <a16:creationId xmlns:a16="http://schemas.microsoft.com/office/drawing/2014/main" id="{92ADD7FB-0EE4-ED7D-F609-9266C7ADDBC6}"/>
              </a:ext>
            </a:extLst>
          </p:cNvPr>
          <p:cNvGrpSpPr/>
          <p:nvPr/>
        </p:nvGrpSpPr>
        <p:grpSpPr>
          <a:xfrm>
            <a:off x="3108128" y="7487204"/>
            <a:ext cx="5975744" cy="5462432"/>
            <a:chOff x="1256420" y="-828692"/>
            <a:chExt cx="9084702" cy="7713515"/>
          </a:xfrm>
        </p:grpSpPr>
        <p:pic>
          <p:nvPicPr>
            <p:cNvPr id="25" name="Picture 2">
              <a:extLst>
                <a:ext uri="{FF2B5EF4-FFF2-40B4-BE49-F238E27FC236}">
                  <a16:creationId xmlns:a16="http://schemas.microsoft.com/office/drawing/2014/main" id="{E16D8A87-ED88-30CD-6441-B40F23B87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843" y="-828692"/>
              <a:ext cx="2777856" cy="25440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88D5197F-5565-A00F-65E3-9EBE57E7E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187699" y="3889071"/>
              <a:ext cx="3153423" cy="27706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D23F1DF3-51DD-A571-09D2-10E6271B5D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1256420" y="3889071"/>
              <a:ext cx="3153423" cy="2995752"/>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9921D196-E3ED-EF65-4081-B3F4C42F3F92}"/>
              </a:ext>
            </a:extLst>
          </p:cNvPr>
          <p:cNvSpPr txBox="1"/>
          <p:nvPr/>
        </p:nvSpPr>
        <p:spPr>
          <a:xfrm rot="16200000">
            <a:off x="-4240468" y="1253550"/>
            <a:ext cx="6134512" cy="2308324"/>
          </a:xfrm>
          <a:prstGeom prst="rect">
            <a:avLst/>
          </a:prstGeom>
          <a:noFill/>
        </p:spPr>
        <p:txBody>
          <a:bodyPr wrap="square" rtlCol="0">
            <a:spAutoFit/>
          </a:bodyPr>
          <a:lstStyle/>
          <a:p>
            <a:pPr algn="ctr"/>
            <a:r>
              <a:rPr lang="en-US" sz="7200" dirty="0">
                <a:solidFill>
                  <a:schemeClr val="bg1">
                    <a:lumMod val="95000"/>
                  </a:schemeClr>
                </a:solidFill>
                <a:latin typeface="Arial Black" panose="020B0A04020102020204" pitchFamily="34" charset="0"/>
              </a:rPr>
              <a:t>IGNEOUS </a:t>
            </a:r>
          </a:p>
          <a:p>
            <a:pPr algn="ctr"/>
            <a:r>
              <a:rPr lang="en-US" sz="7200" dirty="0">
                <a:solidFill>
                  <a:schemeClr val="bg1">
                    <a:lumMod val="95000"/>
                  </a:schemeClr>
                </a:solidFill>
                <a:latin typeface="Arial Black" panose="020B0A04020102020204" pitchFamily="34" charset="0"/>
              </a:rPr>
              <a:t>ROCK</a:t>
            </a:r>
            <a:endParaRPr lang="en-IN" sz="7200" dirty="0">
              <a:solidFill>
                <a:schemeClr val="bg1">
                  <a:lumMod val="95000"/>
                </a:schemeClr>
              </a:solidFill>
              <a:latin typeface="Arial Black" panose="020B0A04020102020204" pitchFamily="34" charset="0"/>
            </a:endParaRPr>
          </a:p>
        </p:txBody>
      </p:sp>
      <p:sp>
        <p:nvSpPr>
          <p:cNvPr id="29" name="TextBox 28">
            <a:extLst>
              <a:ext uri="{FF2B5EF4-FFF2-40B4-BE49-F238E27FC236}">
                <a16:creationId xmlns:a16="http://schemas.microsoft.com/office/drawing/2014/main" id="{CC84D506-4EEB-03C8-C7D5-0EAEB6E89C68}"/>
              </a:ext>
            </a:extLst>
          </p:cNvPr>
          <p:cNvSpPr txBox="1"/>
          <p:nvPr/>
        </p:nvSpPr>
        <p:spPr>
          <a:xfrm>
            <a:off x="-285750" y="6858000"/>
            <a:ext cx="4991100" cy="1477328"/>
          </a:xfrm>
          <a:prstGeom prst="rect">
            <a:avLst/>
          </a:prstGeom>
          <a:noFill/>
        </p:spPr>
        <p:txBody>
          <a:bodyPr wrap="square" rtlCol="0">
            <a:spAutoFit/>
          </a:bodyPr>
          <a:lstStyle/>
          <a:p>
            <a:r>
              <a:rPr lang="en-IN" dirty="0">
                <a:solidFill>
                  <a:schemeClr val="bg1">
                    <a:lumMod val="95000"/>
                  </a:schemeClr>
                </a:solidFill>
                <a:latin typeface="Poppins" panose="00000800000000000000" pitchFamily="2" charset="0"/>
                <a:cs typeface="Poppins" panose="00000800000000000000" pitchFamily="2" charset="0"/>
              </a:rPr>
              <a:t>Igneous rocks are formed when hot, melted rock (called magma or lava) cools down and becomes solid. They are one of the three main types of rocks found on Earth.</a:t>
            </a:r>
          </a:p>
        </p:txBody>
      </p:sp>
      <p:sp>
        <p:nvSpPr>
          <p:cNvPr id="34" name="TextBox 33">
            <a:extLst>
              <a:ext uri="{FF2B5EF4-FFF2-40B4-BE49-F238E27FC236}">
                <a16:creationId xmlns:a16="http://schemas.microsoft.com/office/drawing/2014/main" id="{D0849DC1-3640-6D06-04CE-346ECE8FFC0C}"/>
              </a:ext>
            </a:extLst>
          </p:cNvPr>
          <p:cNvSpPr txBox="1"/>
          <p:nvPr/>
        </p:nvSpPr>
        <p:spPr>
          <a:xfrm>
            <a:off x="7429500" y="6857999"/>
            <a:ext cx="4762500" cy="1754326"/>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How they form: From cooled magma or lava.</a:t>
            </a:r>
          </a:p>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Look: They are usually hard and have tiny crystals.</a:t>
            </a:r>
          </a:p>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Uses: They are used in building roads, houses, and statues.</a:t>
            </a:r>
          </a:p>
        </p:txBody>
      </p:sp>
    </p:spTree>
    <p:extLst>
      <p:ext uri="{BB962C8B-B14F-4D97-AF65-F5344CB8AC3E}">
        <p14:creationId xmlns:p14="http://schemas.microsoft.com/office/powerpoint/2010/main" val="22401969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013028F-A6C8-DB16-96CD-F6FEAF82736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E64B724-F7F9-7C59-A15E-144518FD455D}"/>
              </a:ext>
            </a:extLst>
          </p:cNvPr>
          <p:cNvGrpSpPr/>
          <p:nvPr/>
        </p:nvGrpSpPr>
        <p:grpSpPr>
          <a:xfrm>
            <a:off x="2135525" y="774198"/>
            <a:ext cx="7920949" cy="4095793"/>
            <a:chOff x="1889801" y="1142957"/>
            <a:chExt cx="8297647" cy="4428309"/>
          </a:xfrm>
          <a:blipFill>
            <a:blip r:embed="rId2"/>
            <a:stretch>
              <a:fillRect/>
            </a:stretch>
          </a:blipFill>
        </p:grpSpPr>
        <p:sp>
          <p:nvSpPr>
            <p:cNvPr id="2" name="Rectangle 1">
              <a:extLst>
                <a:ext uri="{FF2B5EF4-FFF2-40B4-BE49-F238E27FC236}">
                  <a16:creationId xmlns:a16="http://schemas.microsoft.com/office/drawing/2014/main" id="{BDDDCFFF-BBF5-632B-A704-38FB21005F0E}"/>
                </a:ext>
              </a:extLst>
            </p:cNvPr>
            <p:cNvSpPr/>
            <p:nvPr/>
          </p:nvSpPr>
          <p:spPr>
            <a:xfrm>
              <a:off x="5021892" y="1142957"/>
              <a:ext cx="2074263" cy="442830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3AB77DEE-CDA2-87A8-0EF3-9F78CE069A50}"/>
                </a:ext>
              </a:extLst>
            </p:cNvPr>
            <p:cNvSpPr/>
            <p:nvPr/>
          </p:nvSpPr>
          <p:spPr>
            <a:xfrm>
              <a:off x="3174274" y="1520201"/>
              <a:ext cx="1600576" cy="381759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638A32D9-4AC2-21A7-F669-CB12AB57AF05}"/>
                </a:ext>
              </a:extLst>
            </p:cNvPr>
            <p:cNvSpPr/>
            <p:nvPr/>
          </p:nvSpPr>
          <p:spPr>
            <a:xfrm>
              <a:off x="7322798" y="1520201"/>
              <a:ext cx="1600576" cy="381759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B99E334-E556-E589-9B4F-9A06A1906428}"/>
                </a:ext>
              </a:extLst>
            </p:cNvPr>
            <p:cNvSpPr/>
            <p:nvPr/>
          </p:nvSpPr>
          <p:spPr>
            <a:xfrm>
              <a:off x="9150017" y="1988009"/>
              <a:ext cx="1037431" cy="28819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F0DCFBDC-3F22-1A67-0815-F89650B0F123}"/>
                </a:ext>
              </a:extLst>
            </p:cNvPr>
            <p:cNvSpPr/>
            <p:nvPr/>
          </p:nvSpPr>
          <p:spPr>
            <a:xfrm>
              <a:off x="1889801" y="1916120"/>
              <a:ext cx="1037431" cy="28819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94596B25-4EF3-E5A4-0E71-78D34BAD849D}"/>
              </a:ext>
            </a:extLst>
          </p:cNvPr>
          <p:cNvGrpSpPr/>
          <p:nvPr/>
        </p:nvGrpSpPr>
        <p:grpSpPr>
          <a:xfrm>
            <a:off x="2947630" y="4869991"/>
            <a:ext cx="5975744" cy="5462432"/>
            <a:chOff x="1256420" y="-828692"/>
            <a:chExt cx="9084702" cy="7713515"/>
          </a:xfrm>
        </p:grpSpPr>
        <p:pic>
          <p:nvPicPr>
            <p:cNvPr id="4098" name="Picture 2">
              <a:extLst>
                <a:ext uri="{FF2B5EF4-FFF2-40B4-BE49-F238E27FC236}">
                  <a16:creationId xmlns:a16="http://schemas.microsoft.com/office/drawing/2014/main" id="{4407FB2F-F853-CCD2-4953-798A518AA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843" y="-828692"/>
              <a:ext cx="2777856" cy="25440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16B3885-FD41-7BC6-926F-E442828738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187699" y="3889071"/>
              <a:ext cx="3153423" cy="2770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E13391B-B6B6-0052-1487-C4653C741B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1256420" y="3889071"/>
              <a:ext cx="3153423" cy="299575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612250AB-435B-7E4C-E7F5-63D396321007}"/>
              </a:ext>
            </a:extLst>
          </p:cNvPr>
          <p:cNvSpPr txBox="1"/>
          <p:nvPr/>
        </p:nvSpPr>
        <p:spPr>
          <a:xfrm rot="16200000">
            <a:off x="-2072882" y="1734423"/>
            <a:ext cx="6381739" cy="2308324"/>
          </a:xfrm>
          <a:prstGeom prst="rect">
            <a:avLst/>
          </a:prstGeom>
          <a:noFill/>
        </p:spPr>
        <p:txBody>
          <a:bodyPr wrap="square" rtlCol="0">
            <a:spAutoFit/>
          </a:bodyPr>
          <a:lstStyle/>
          <a:p>
            <a:pPr algn="ctr"/>
            <a:r>
              <a:rPr lang="en-US" sz="7200" dirty="0">
                <a:solidFill>
                  <a:schemeClr val="bg1">
                    <a:lumMod val="95000"/>
                  </a:schemeClr>
                </a:solidFill>
                <a:latin typeface="Arial Black" panose="020B0A04020102020204" pitchFamily="34" charset="0"/>
              </a:rPr>
              <a:t>IGNEOUS </a:t>
            </a:r>
          </a:p>
          <a:p>
            <a:pPr algn="ctr"/>
            <a:r>
              <a:rPr lang="en-US" sz="7200" dirty="0">
                <a:solidFill>
                  <a:schemeClr val="bg1">
                    <a:lumMod val="95000"/>
                  </a:schemeClr>
                </a:solidFill>
                <a:latin typeface="Arial Black" panose="020B0A04020102020204" pitchFamily="34" charset="0"/>
              </a:rPr>
              <a:t>ROCK</a:t>
            </a:r>
            <a:endParaRPr lang="en-IN" sz="7200" dirty="0">
              <a:solidFill>
                <a:schemeClr val="bg1">
                  <a:lumMod val="95000"/>
                </a:schemeClr>
              </a:solidFill>
              <a:latin typeface="Arial Black" panose="020B0A04020102020204" pitchFamily="34" charset="0"/>
            </a:endParaRPr>
          </a:p>
        </p:txBody>
      </p:sp>
      <p:sp>
        <p:nvSpPr>
          <p:cNvPr id="18" name="TextBox 17">
            <a:extLst>
              <a:ext uri="{FF2B5EF4-FFF2-40B4-BE49-F238E27FC236}">
                <a16:creationId xmlns:a16="http://schemas.microsoft.com/office/drawing/2014/main" id="{B1305D7E-4459-CFDA-17D5-34F9066F1E02}"/>
              </a:ext>
            </a:extLst>
          </p:cNvPr>
          <p:cNvSpPr txBox="1"/>
          <p:nvPr/>
        </p:nvSpPr>
        <p:spPr>
          <a:xfrm>
            <a:off x="136250" y="5340791"/>
            <a:ext cx="4991100" cy="1477328"/>
          </a:xfrm>
          <a:prstGeom prst="rect">
            <a:avLst/>
          </a:prstGeom>
          <a:noFill/>
        </p:spPr>
        <p:txBody>
          <a:bodyPr wrap="square" rtlCol="0">
            <a:spAutoFit/>
          </a:bodyPr>
          <a:lstStyle/>
          <a:p>
            <a:r>
              <a:rPr lang="en-IN" dirty="0">
                <a:solidFill>
                  <a:schemeClr val="bg1">
                    <a:lumMod val="95000"/>
                  </a:schemeClr>
                </a:solidFill>
                <a:latin typeface="Poppins" panose="00000800000000000000" pitchFamily="2" charset="0"/>
                <a:cs typeface="Poppins" panose="00000800000000000000" pitchFamily="2" charset="0"/>
              </a:rPr>
              <a:t>Igneous rocks are formed when hot, melted rock (called magma or lava) cools down and becomes solid. They are one of the three main types of rocks found on Earth.</a:t>
            </a:r>
          </a:p>
        </p:txBody>
      </p:sp>
      <p:sp>
        <p:nvSpPr>
          <p:cNvPr id="19" name="TextBox 18">
            <a:extLst>
              <a:ext uri="{FF2B5EF4-FFF2-40B4-BE49-F238E27FC236}">
                <a16:creationId xmlns:a16="http://schemas.microsoft.com/office/drawing/2014/main" id="{451C1EEC-E4FA-331D-CBDC-AC1E5006ACE5}"/>
              </a:ext>
            </a:extLst>
          </p:cNvPr>
          <p:cNvSpPr txBox="1"/>
          <p:nvPr/>
        </p:nvSpPr>
        <p:spPr>
          <a:xfrm>
            <a:off x="6849111" y="5103674"/>
            <a:ext cx="5206639" cy="1754326"/>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How they form: From cooled magma or lava.</a:t>
            </a:r>
          </a:p>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Look: They are usually hard and have tiny crystals.</a:t>
            </a:r>
          </a:p>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Uses: They are used in building roads, houses, and statues.</a:t>
            </a:r>
          </a:p>
        </p:txBody>
      </p:sp>
      <p:sp>
        <p:nvSpPr>
          <p:cNvPr id="22" name="TextBox 21">
            <a:extLst>
              <a:ext uri="{FF2B5EF4-FFF2-40B4-BE49-F238E27FC236}">
                <a16:creationId xmlns:a16="http://schemas.microsoft.com/office/drawing/2014/main" id="{DF4DC64F-33DC-5BEF-0841-6F88772135EF}"/>
              </a:ext>
            </a:extLst>
          </p:cNvPr>
          <p:cNvSpPr txBox="1"/>
          <p:nvPr/>
        </p:nvSpPr>
        <p:spPr>
          <a:xfrm rot="16200000">
            <a:off x="-3889560" y="1945587"/>
            <a:ext cx="6550686" cy="1569660"/>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SEDIMENTARY </a:t>
            </a:r>
          </a:p>
          <a:p>
            <a:pPr algn="ctr"/>
            <a:r>
              <a:rPr lang="en-US" sz="4800" dirty="0">
                <a:solidFill>
                  <a:schemeClr val="bg1">
                    <a:lumMod val="95000"/>
                  </a:schemeClr>
                </a:solidFill>
                <a:latin typeface="Arial Black" panose="020B0A04020102020204" pitchFamily="34" charset="0"/>
              </a:rPr>
              <a:t>ROCK</a:t>
            </a:r>
            <a:endParaRPr lang="en-IN" sz="4800" dirty="0">
              <a:solidFill>
                <a:schemeClr val="bg1">
                  <a:lumMod val="95000"/>
                </a:schemeClr>
              </a:solidFill>
              <a:latin typeface="Arial Black" panose="020B0A04020102020204" pitchFamily="34" charset="0"/>
            </a:endParaRPr>
          </a:p>
        </p:txBody>
      </p:sp>
      <p:pic>
        <p:nvPicPr>
          <p:cNvPr id="23" name="Picture 22">
            <a:extLst>
              <a:ext uri="{FF2B5EF4-FFF2-40B4-BE49-F238E27FC236}">
                <a16:creationId xmlns:a16="http://schemas.microsoft.com/office/drawing/2014/main" id="{C81B6AE8-9EC0-F639-EF43-BE1BD122B230}"/>
              </a:ext>
            </a:extLst>
          </p:cNvPr>
          <p:cNvPicPr>
            <a:picLocks noChangeAspect="1"/>
          </p:cNvPicPr>
          <p:nvPr/>
        </p:nvPicPr>
        <p:blipFill>
          <a:blip r:embed="rId6">
            <a:extLst>
              <a:ext uri="{28A0092B-C50C-407E-A947-70E740481C1C}">
                <a14:useLocalDpi xmlns:a14="http://schemas.microsoft.com/office/drawing/2010/main" val="0"/>
              </a:ext>
            </a:extLst>
          </a:blip>
          <a:srcRect l="15871" t="17376" r="11768" b="12841"/>
          <a:stretch>
            <a:fillRect/>
          </a:stretch>
        </p:blipFill>
        <p:spPr>
          <a:xfrm>
            <a:off x="170614" y="-7211859"/>
            <a:ext cx="10619446" cy="5760635"/>
          </a:xfrm>
          <a:custGeom>
            <a:avLst/>
            <a:gdLst/>
            <a:ahLst/>
            <a:cxnLst/>
            <a:rect l="l" t="t" r="r" b="b"/>
            <a:pathLst>
              <a:path w="8822233" h="4785717">
                <a:moveTo>
                  <a:pt x="6171381" y="3958976"/>
                </a:moveTo>
                <a:lnTo>
                  <a:pt x="6052225" y="4351139"/>
                </a:lnTo>
                <a:lnTo>
                  <a:pt x="6291792" y="4351139"/>
                </a:lnTo>
                <a:close/>
                <a:moveTo>
                  <a:pt x="4852987" y="3896469"/>
                </a:moveTo>
                <a:lnTo>
                  <a:pt x="4852987" y="4118223"/>
                </a:lnTo>
                <a:lnTo>
                  <a:pt x="4995118" y="4118223"/>
                </a:lnTo>
                <a:cubicBezTo>
                  <a:pt x="5010497" y="4118223"/>
                  <a:pt x="5040262" y="4113262"/>
                  <a:pt x="5084415" y="4103340"/>
                </a:cubicBezTo>
                <a:cubicBezTo>
                  <a:pt x="5106739" y="4098875"/>
                  <a:pt x="5124970" y="4087465"/>
                  <a:pt x="5139109" y="4069109"/>
                </a:cubicBezTo>
                <a:cubicBezTo>
                  <a:pt x="5153248" y="4050754"/>
                  <a:pt x="5160317" y="4029670"/>
                  <a:pt x="5160317" y="4005857"/>
                </a:cubicBezTo>
                <a:cubicBezTo>
                  <a:pt x="5160317" y="3970635"/>
                  <a:pt x="5149155" y="3943598"/>
                  <a:pt x="5126831" y="3924746"/>
                </a:cubicBezTo>
                <a:cubicBezTo>
                  <a:pt x="5104506" y="3905894"/>
                  <a:pt x="5062586" y="3896469"/>
                  <a:pt x="5001071" y="3896469"/>
                </a:cubicBezTo>
                <a:close/>
                <a:moveTo>
                  <a:pt x="6872138" y="3676203"/>
                </a:moveTo>
                <a:lnTo>
                  <a:pt x="7209234" y="3676203"/>
                </a:lnTo>
                <a:lnTo>
                  <a:pt x="7209234" y="4498478"/>
                </a:lnTo>
                <a:lnTo>
                  <a:pt x="7735341" y="4498478"/>
                </a:lnTo>
                <a:lnTo>
                  <a:pt x="7735341" y="4767113"/>
                </a:lnTo>
                <a:lnTo>
                  <a:pt x="6872138" y="4767113"/>
                </a:lnTo>
                <a:close/>
                <a:moveTo>
                  <a:pt x="4514403" y="3676203"/>
                </a:moveTo>
                <a:lnTo>
                  <a:pt x="5076229" y="3676203"/>
                </a:lnTo>
                <a:cubicBezTo>
                  <a:pt x="5180409" y="3676203"/>
                  <a:pt x="5260032" y="3685133"/>
                  <a:pt x="5315098" y="3702992"/>
                </a:cubicBezTo>
                <a:cubicBezTo>
                  <a:pt x="5370165" y="3720851"/>
                  <a:pt x="5414565" y="3753966"/>
                  <a:pt x="5448299" y="3802335"/>
                </a:cubicBezTo>
                <a:cubicBezTo>
                  <a:pt x="5482034" y="3850704"/>
                  <a:pt x="5498901" y="3909615"/>
                  <a:pt x="5498901" y="3979068"/>
                </a:cubicBezTo>
                <a:cubicBezTo>
                  <a:pt x="5498901" y="4039592"/>
                  <a:pt x="5485995" y="4091806"/>
                  <a:pt x="5460182" y="4135710"/>
                </a:cubicBezTo>
                <a:cubicBezTo>
                  <a:pt x="5434370" y="4179614"/>
                  <a:pt x="5398880" y="4215209"/>
                  <a:pt x="5353712" y="4242494"/>
                </a:cubicBezTo>
                <a:cubicBezTo>
                  <a:pt x="5324923" y="4259857"/>
                  <a:pt x="5285461" y="4274244"/>
                  <a:pt x="5235324" y="4285654"/>
                </a:cubicBezTo>
                <a:cubicBezTo>
                  <a:pt x="5275477" y="4299064"/>
                  <a:pt x="5304727" y="4312471"/>
                  <a:pt x="5323075" y="4325873"/>
                </a:cubicBezTo>
                <a:cubicBezTo>
                  <a:pt x="5335469" y="4334810"/>
                  <a:pt x="5353441" y="4353927"/>
                  <a:pt x="5376990" y="4383224"/>
                </a:cubicBezTo>
                <a:cubicBezTo>
                  <a:pt x="5400539" y="4412521"/>
                  <a:pt x="5416278" y="4435114"/>
                  <a:pt x="5424208" y="4451005"/>
                </a:cubicBezTo>
                <a:lnTo>
                  <a:pt x="5584095" y="4760608"/>
                </a:lnTo>
                <a:lnTo>
                  <a:pt x="5991671" y="3676203"/>
                </a:lnTo>
                <a:lnTo>
                  <a:pt x="6359369" y="3676203"/>
                </a:lnTo>
                <a:lnTo>
                  <a:pt x="6769298" y="4767113"/>
                </a:lnTo>
                <a:lnTo>
                  <a:pt x="6416296" y="4767113"/>
                </a:lnTo>
                <a:lnTo>
                  <a:pt x="6361718" y="4587031"/>
                </a:lnTo>
                <a:lnTo>
                  <a:pt x="5979009" y="4587031"/>
                </a:lnTo>
                <a:lnTo>
                  <a:pt x="5925838" y="4767113"/>
                </a:lnTo>
                <a:lnTo>
                  <a:pt x="5587454" y="4767113"/>
                </a:lnTo>
                <a:lnTo>
                  <a:pt x="5581649" y="4767113"/>
                </a:lnTo>
                <a:lnTo>
                  <a:pt x="5206558" y="4767113"/>
                </a:lnTo>
                <a:lnTo>
                  <a:pt x="5026372" y="4433738"/>
                </a:lnTo>
                <a:cubicBezTo>
                  <a:pt x="5003552" y="4390578"/>
                  <a:pt x="4983212" y="4362549"/>
                  <a:pt x="4965352" y="4349650"/>
                </a:cubicBezTo>
                <a:cubicBezTo>
                  <a:pt x="4941044" y="4332783"/>
                  <a:pt x="4913510" y="4324349"/>
                  <a:pt x="4882753" y="4324349"/>
                </a:cubicBezTo>
                <a:lnTo>
                  <a:pt x="4852987" y="4324349"/>
                </a:lnTo>
                <a:lnTo>
                  <a:pt x="4852987" y="4767113"/>
                </a:lnTo>
                <a:lnTo>
                  <a:pt x="4514403" y="4767113"/>
                </a:lnTo>
                <a:close/>
                <a:moveTo>
                  <a:pt x="3404294" y="3676203"/>
                </a:moveTo>
                <a:lnTo>
                  <a:pt x="4307681" y="3676203"/>
                </a:lnTo>
                <a:lnTo>
                  <a:pt x="4307681" y="3909119"/>
                </a:lnTo>
                <a:lnTo>
                  <a:pt x="3742134" y="3909119"/>
                </a:lnTo>
                <a:lnTo>
                  <a:pt x="3742134" y="4082504"/>
                </a:lnTo>
                <a:lnTo>
                  <a:pt x="4266753" y="4082504"/>
                </a:lnTo>
                <a:lnTo>
                  <a:pt x="4266753" y="4305002"/>
                </a:lnTo>
                <a:lnTo>
                  <a:pt x="3742134" y="4305002"/>
                </a:lnTo>
                <a:lnTo>
                  <a:pt x="3742134" y="4520058"/>
                </a:lnTo>
                <a:lnTo>
                  <a:pt x="4324052" y="4520058"/>
                </a:lnTo>
                <a:lnTo>
                  <a:pt x="4324052" y="4767113"/>
                </a:lnTo>
                <a:lnTo>
                  <a:pt x="3404294" y="4767113"/>
                </a:lnTo>
                <a:close/>
                <a:moveTo>
                  <a:pt x="2140446" y="3676203"/>
                </a:moveTo>
                <a:lnTo>
                  <a:pt x="2455217" y="3676203"/>
                </a:lnTo>
                <a:lnTo>
                  <a:pt x="2865983" y="4279748"/>
                </a:lnTo>
                <a:lnTo>
                  <a:pt x="2865983" y="3676203"/>
                </a:lnTo>
                <a:lnTo>
                  <a:pt x="3183731" y="3676203"/>
                </a:lnTo>
                <a:lnTo>
                  <a:pt x="3183731" y="4767113"/>
                </a:lnTo>
                <a:lnTo>
                  <a:pt x="2865983" y="4767113"/>
                </a:lnTo>
                <a:lnTo>
                  <a:pt x="2457450" y="4168127"/>
                </a:lnTo>
                <a:lnTo>
                  <a:pt x="2457450" y="4767113"/>
                </a:lnTo>
                <a:lnTo>
                  <a:pt x="2140446" y="4767113"/>
                </a:lnTo>
                <a:close/>
                <a:moveTo>
                  <a:pt x="1561059" y="3676203"/>
                </a:moveTo>
                <a:lnTo>
                  <a:pt x="1898898" y="3676203"/>
                </a:lnTo>
                <a:lnTo>
                  <a:pt x="1898898" y="4767113"/>
                </a:lnTo>
                <a:lnTo>
                  <a:pt x="1561059" y="4767113"/>
                </a:lnTo>
                <a:close/>
                <a:moveTo>
                  <a:pt x="105668" y="3676203"/>
                </a:moveTo>
                <a:lnTo>
                  <a:pt x="548990" y="3676203"/>
                </a:lnTo>
                <a:lnTo>
                  <a:pt x="719956" y="4339976"/>
                </a:lnTo>
                <a:lnTo>
                  <a:pt x="889701" y="3676203"/>
                </a:lnTo>
                <a:lnTo>
                  <a:pt x="1332756" y="3676203"/>
                </a:lnTo>
                <a:lnTo>
                  <a:pt x="1332756" y="4767113"/>
                </a:lnTo>
                <a:lnTo>
                  <a:pt x="1056679" y="4767113"/>
                </a:lnTo>
                <a:lnTo>
                  <a:pt x="1056679" y="3935164"/>
                </a:lnTo>
                <a:lnTo>
                  <a:pt x="843960" y="4767113"/>
                </a:lnTo>
                <a:lnTo>
                  <a:pt x="594068" y="4767113"/>
                </a:lnTo>
                <a:lnTo>
                  <a:pt x="381744" y="3935164"/>
                </a:lnTo>
                <a:lnTo>
                  <a:pt x="381744" y="4767113"/>
                </a:lnTo>
                <a:lnTo>
                  <a:pt x="105668" y="4767113"/>
                </a:lnTo>
                <a:close/>
                <a:moveTo>
                  <a:pt x="8337053" y="3657599"/>
                </a:moveTo>
                <a:cubicBezTo>
                  <a:pt x="8476456" y="3657599"/>
                  <a:pt x="8582743" y="3683520"/>
                  <a:pt x="8655917" y="3735362"/>
                </a:cubicBezTo>
                <a:cubicBezTo>
                  <a:pt x="8729091" y="3787204"/>
                  <a:pt x="8772624" y="3869680"/>
                  <a:pt x="8786514" y="3982789"/>
                </a:cubicBezTo>
                <a:lnTo>
                  <a:pt x="8468766" y="4001392"/>
                </a:lnTo>
                <a:cubicBezTo>
                  <a:pt x="8460332" y="3952279"/>
                  <a:pt x="8442597" y="3916560"/>
                  <a:pt x="8415560" y="3894236"/>
                </a:cubicBezTo>
                <a:cubicBezTo>
                  <a:pt x="8388523" y="3871912"/>
                  <a:pt x="8351192" y="3860750"/>
                  <a:pt x="8303567" y="3860750"/>
                </a:cubicBezTo>
                <a:cubicBezTo>
                  <a:pt x="8264376" y="3860750"/>
                  <a:pt x="8234858" y="3869060"/>
                  <a:pt x="8215014" y="3885679"/>
                </a:cubicBezTo>
                <a:cubicBezTo>
                  <a:pt x="8195170" y="3902298"/>
                  <a:pt x="8185248" y="3922514"/>
                  <a:pt x="8185248" y="3946326"/>
                </a:cubicBezTo>
                <a:cubicBezTo>
                  <a:pt x="8185248" y="3963689"/>
                  <a:pt x="8193434" y="3979316"/>
                  <a:pt x="8209805" y="3993207"/>
                </a:cubicBezTo>
                <a:cubicBezTo>
                  <a:pt x="8225680" y="4007594"/>
                  <a:pt x="8263383" y="4020988"/>
                  <a:pt x="8322914" y="4033390"/>
                </a:cubicBezTo>
                <a:cubicBezTo>
                  <a:pt x="8470254" y="4065141"/>
                  <a:pt x="8575798" y="4097263"/>
                  <a:pt x="8639546" y="4129757"/>
                </a:cubicBezTo>
                <a:cubicBezTo>
                  <a:pt x="8703294" y="4162251"/>
                  <a:pt x="8749679" y="4202559"/>
                  <a:pt x="8778701" y="4250680"/>
                </a:cubicBezTo>
                <a:cubicBezTo>
                  <a:pt x="8807722" y="4298801"/>
                  <a:pt x="8822233" y="4352627"/>
                  <a:pt x="8822233" y="4412158"/>
                </a:cubicBezTo>
                <a:cubicBezTo>
                  <a:pt x="8822233" y="4482107"/>
                  <a:pt x="8802885" y="4546600"/>
                  <a:pt x="8764190" y="4605635"/>
                </a:cubicBezTo>
                <a:cubicBezTo>
                  <a:pt x="8725495" y="4664670"/>
                  <a:pt x="8671420" y="4709442"/>
                  <a:pt x="8601967" y="4739952"/>
                </a:cubicBezTo>
                <a:cubicBezTo>
                  <a:pt x="8532514" y="4770462"/>
                  <a:pt x="8444953" y="4785717"/>
                  <a:pt x="8339286" y="4785717"/>
                </a:cubicBezTo>
                <a:cubicBezTo>
                  <a:pt x="8153746" y="4785717"/>
                  <a:pt x="8025258" y="4749998"/>
                  <a:pt x="7953820" y="4678560"/>
                </a:cubicBezTo>
                <a:cubicBezTo>
                  <a:pt x="7882383" y="4607123"/>
                  <a:pt x="7841952" y="4516338"/>
                  <a:pt x="7832526" y="4406205"/>
                </a:cubicBezTo>
                <a:lnTo>
                  <a:pt x="8153250" y="4386113"/>
                </a:lnTo>
                <a:cubicBezTo>
                  <a:pt x="8160196" y="4438203"/>
                  <a:pt x="8174334" y="4477891"/>
                  <a:pt x="8195666" y="4505176"/>
                </a:cubicBezTo>
                <a:cubicBezTo>
                  <a:pt x="8230392" y="4549328"/>
                  <a:pt x="8280002" y="4571404"/>
                  <a:pt x="8344495" y="4571404"/>
                </a:cubicBezTo>
                <a:cubicBezTo>
                  <a:pt x="8392615" y="4571404"/>
                  <a:pt x="8429699" y="4560118"/>
                  <a:pt x="8455744" y="4537546"/>
                </a:cubicBezTo>
                <a:cubicBezTo>
                  <a:pt x="8481788" y="4514974"/>
                  <a:pt x="8494811" y="4488805"/>
                  <a:pt x="8494811" y="4459039"/>
                </a:cubicBezTo>
                <a:cubicBezTo>
                  <a:pt x="8494811" y="4430762"/>
                  <a:pt x="8482409" y="4405461"/>
                  <a:pt x="8457604" y="4383137"/>
                </a:cubicBezTo>
                <a:cubicBezTo>
                  <a:pt x="8432799" y="4360812"/>
                  <a:pt x="8375253" y="4339728"/>
                  <a:pt x="8284964" y="4319885"/>
                </a:cubicBezTo>
                <a:cubicBezTo>
                  <a:pt x="8137128" y="4286647"/>
                  <a:pt x="8031707" y="4242494"/>
                  <a:pt x="7968704" y="4187428"/>
                </a:cubicBezTo>
                <a:cubicBezTo>
                  <a:pt x="7905204" y="4132361"/>
                  <a:pt x="7873454" y="4062164"/>
                  <a:pt x="7873454" y="3976836"/>
                </a:cubicBezTo>
                <a:cubicBezTo>
                  <a:pt x="7873454" y="3920777"/>
                  <a:pt x="7889701" y="3867819"/>
                  <a:pt x="7922194" y="3817962"/>
                </a:cubicBezTo>
                <a:cubicBezTo>
                  <a:pt x="7954688" y="3768104"/>
                  <a:pt x="8003554" y="3728913"/>
                  <a:pt x="8068790" y="3700387"/>
                </a:cubicBezTo>
                <a:cubicBezTo>
                  <a:pt x="8134026" y="3671862"/>
                  <a:pt x="8223448" y="3657599"/>
                  <a:pt x="8337053" y="3657599"/>
                </a:cubicBezTo>
                <a:close/>
                <a:moveTo>
                  <a:pt x="589732" y="2130177"/>
                </a:moveTo>
                <a:lnTo>
                  <a:pt x="470576" y="2522338"/>
                </a:lnTo>
                <a:lnTo>
                  <a:pt x="710143" y="2522338"/>
                </a:lnTo>
                <a:close/>
                <a:moveTo>
                  <a:pt x="2898874" y="2094458"/>
                </a:moveTo>
                <a:lnTo>
                  <a:pt x="2898874" y="2690514"/>
                </a:lnTo>
                <a:lnTo>
                  <a:pt x="2981473" y="2690514"/>
                </a:lnTo>
                <a:cubicBezTo>
                  <a:pt x="3051919" y="2690514"/>
                  <a:pt x="3102024" y="2682701"/>
                  <a:pt x="3131790" y="2667074"/>
                </a:cubicBezTo>
                <a:cubicBezTo>
                  <a:pt x="3161555" y="2651447"/>
                  <a:pt x="3184873" y="2624162"/>
                  <a:pt x="3201739" y="2585218"/>
                </a:cubicBezTo>
                <a:cubicBezTo>
                  <a:pt x="3218606" y="2546275"/>
                  <a:pt x="3227040" y="2483147"/>
                  <a:pt x="3227040" y="2395834"/>
                </a:cubicBezTo>
                <a:cubicBezTo>
                  <a:pt x="3227040" y="2280245"/>
                  <a:pt x="3208188" y="2201118"/>
                  <a:pt x="3170485" y="2158454"/>
                </a:cubicBezTo>
                <a:cubicBezTo>
                  <a:pt x="3132782" y="2115790"/>
                  <a:pt x="3070274" y="2094458"/>
                  <a:pt x="2982962" y="2094458"/>
                </a:cubicBezTo>
                <a:close/>
                <a:moveTo>
                  <a:pt x="2561778" y="1847403"/>
                </a:moveTo>
                <a:lnTo>
                  <a:pt x="3062585" y="1847403"/>
                </a:lnTo>
                <a:cubicBezTo>
                  <a:pt x="3161307" y="1847403"/>
                  <a:pt x="3241054" y="1860798"/>
                  <a:pt x="3301826" y="1887587"/>
                </a:cubicBezTo>
                <a:cubicBezTo>
                  <a:pt x="3362597" y="1914376"/>
                  <a:pt x="3412827" y="1952823"/>
                  <a:pt x="3452514" y="2002928"/>
                </a:cubicBezTo>
                <a:cubicBezTo>
                  <a:pt x="3492202" y="2053034"/>
                  <a:pt x="3520975" y="2111325"/>
                  <a:pt x="3538835" y="2177801"/>
                </a:cubicBezTo>
                <a:cubicBezTo>
                  <a:pt x="3556694" y="2244278"/>
                  <a:pt x="3565624" y="2314723"/>
                  <a:pt x="3565624" y="2389138"/>
                </a:cubicBezTo>
                <a:cubicBezTo>
                  <a:pt x="3565624" y="2505719"/>
                  <a:pt x="3552353" y="2596132"/>
                  <a:pt x="3525812" y="2660376"/>
                </a:cubicBezTo>
                <a:cubicBezTo>
                  <a:pt x="3499271" y="2724621"/>
                  <a:pt x="3462436" y="2778447"/>
                  <a:pt x="3415307" y="2821855"/>
                </a:cubicBezTo>
                <a:cubicBezTo>
                  <a:pt x="3368178" y="2865263"/>
                  <a:pt x="3317577" y="2894161"/>
                  <a:pt x="3263503" y="2908547"/>
                </a:cubicBezTo>
                <a:cubicBezTo>
                  <a:pt x="3189585" y="2928391"/>
                  <a:pt x="3122613" y="2938313"/>
                  <a:pt x="3062585" y="2938313"/>
                </a:cubicBezTo>
                <a:lnTo>
                  <a:pt x="2561778" y="2938313"/>
                </a:lnTo>
                <a:close/>
                <a:moveTo>
                  <a:pt x="1292721" y="1847403"/>
                </a:moveTo>
                <a:lnTo>
                  <a:pt x="1607492" y="1847403"/>
                </a:lnTo>
                <a:lnTo>
                  <a:pt x="2018258" y="2450947"/>
                </a:lnTo>
                <a:lnTo>
                  <a:pt x="2018258" y="1847403"/>
                </a:lnTo>
                <a:lnTo>
                  <a:pt x="2336006" y="1847403"/>
                </a:lnTo>
                <a:lnTo>
                  <a:pt x="2336006" y="2938313"/>
                </a:lnTo>
                <a:lnTo>
                  <a:pt x="2018258" y="2938313"/>
                </a:lnTo>
                <a:lnTo>
                  <a:pt x="1609725" y="2339327"/>
                </a:lnTo>
                <a:lnTo>
                  <a:pt x="1609725" y="2938313"/>
                </a:lnTo>
                <a:lnTo>
                  <a:pt x="1292721" y="2938313"/>
                </a:lnTo>
                <a:close/>
                <a:moveTo>
                  <a:pt x="410022" y="1847403"/>
                </a:moveTo>
                <a:lnTo>
                  <a:pt x="777720" y="1847403"/>
                </a:lnTo>
                <a:lnTo>
                  <a:pt x="1187649" y="2938313"/>
                </a:lnTo>
                <a:lnTo>
                  <a:pt x="834646" y="2938313"/>
                </a:lnTo>
                <a:lnTo>
                  <a:pt x="780069" y="2758231"/>
                </a:lnTo>
                <a:lnTo>
                  <a:pt x="397360" y="2758231"/>
                </a:lnTo>
                <a:lnTo>
                  <a:pt x="344189" y="2938313"/>
                </a:lnTo>
                <a:lnTo>
                  <a:pt x="0" y="2938313"/>
                </a:lnTo>
                <a:close/>
                <a:moveTo>
                  <a:pt x="1782068" y="255240"/>
                </a:moveTo>
                <a:cubicBezTo>
                  <a:pt x="1714104" y="255240"/>
                  <a:pt x="1659533" y="279301"/>
                  <a:pt x="1618357" y="327421"/>
                </a:cubicBezTo>
                <a:cubicBezTo>
                  <a:pt x="1577181" y="375543"/>
                  <a:pt x="1556594" y="455166"/>
                  <a:pt x="1556594" y="566291"/>
                </a:cubicBezTo>
                <a:cubicBezTo>
                  <a:pt x="1556594" y="676423"/>
                  <a:pt x="1577058" y="755550"/>
                  <a:pt x="1617985" y="803672"/>
                </a:cubicBezTo>
                <a:cubicBezTo>
                  <a:pt x="1658912" y="851793"/>
                  <a:pt x="1714599" y="875853"/>
                  <a:pt x="1785044" y="875853"/>
                </a:cubicBezTo>
                <a:cubicBezTo>
                  <a:pt x="1857474" y="875853"/>
                  <a:pt x="1913533" y="852289"/>
                  <a:pt x="1953220" y="805160"/>
                </a:cubicBezTo>
                <a:cubicBezTo>
                  <a:pt x="1992908" y="758031"/>
                  <a:pt x="2012752" y="673447"/>
                  <a:pt x="2012752" y="551408"/>
                </a:cubicBezTo>
                <a:cubicBezTo>
                  <a:pt x="2012752" y="448716"/>
                  <a:pt x="1992039" y="373682"/>
                  <a:pt x="1950616" y="326305"/>
                </a:cubicBezTo>
                <a:cubicBezTo>
                  <a:pt x="1909192" y="278928"/>
                  <a:pt x="1853009" y="255240"/>
                  <a:pt x="1782068" y="255240"/>
                </a:cubicBezTo>
                <a:close/>
                <a:moveTo>
                  <a:pt x="452437" y="238869"/>
                </a:moveTo>
                <a:lnTo>
                  <a:pt x="452437" y="460623"/>
                </a:lnTo>
                <a:lnTo>
                  <a:pt x="594568" y="460623"/>
                </a:lnTo>
                <a:cubicBezTo>
                  <a:pt x="609947" y="460623"/>
                  <a:pt x="639713" y="455662"/>
                  <a:pt x="683865" y="445740"/>
                </a:cubicBezTo>
                <a:cubicBezTo>
                  <a:pt x="706189" y="441275"/>
                  <a:pt x="724421" y="429865"/>
                  <a:pt x="738560" y="411509"/>
                </a:cubicBezTo>
                <a:cubicBezTo>
                  <a:pt x="752698" y="393154"/>
                  <a:pt x="759768" y="372070"/>
                  <a:pt x="759768" y="348258"/>
                </a:cubicBezTo>
                <a:cubicBezTo>
                  <a:pt x="759768" y="313035"/>
                  <a:pt x="748606" y="285998"/>
                  <a:pt x="726281" y="267146"/>
                </a:cubicBezTo>
                <a:cubicBezTo>
                  <a:pt x="703957" y="248295"/>
                  <a:pt x="662037" y="238869"/>
                  <a:pt x="600522" y="238869"/>
                </a:cubicBezTo>
                <a:close/>
                <a:moveTo>
                  <a:pt x="3711327" y="18603"/>
                </a:moveTo>
                <a:lnTo>
                  <a:pt x="4048422" y="18603"/>
                </a:lnTo>
                <a:lnTo>
                  <a:pt x="4048422" y="430857"/>
                </a:lnTo>
                <a:lnTo>
                  <a:pt x="4401529" y="18603"/>
                </a:lnTo>
                <a:lnTo>
                  <a:pt x="4849862" y="18603"/>
                </a:lnTo>
                <a:lnTo>
                  <a:pt x="4451770" y="430369"/>
                </a:lnTo>
                <a:lnTo>
                  <a:pt x="4867721" y="1109513"/>
                </a:lnTo>
                <a:lnTo>
                  <a:pt x="4452595" y="1109513"/>
                </a:lnTo>
                <a:lnTo>
                  <a:pt x="4222586" y="660878"/>
                </a:lnTo>
                <a:lnTo>
                  <a:pt x="4048422" y="843309"/>
                </a:lnTo>
                <a:lnTo>
                  <a:pt x="4048422" y="1109513"/>
                </a:lnTo>
                <a:lnTo>
                  <a:pt x="3711327" y="1109513"/>
                </a:lnTo>
                <a:close/>
                <a:moveTo>
                  <a:pt x="113854" y="18603"/>
                </a:moveTo>
                <a:lnTo>
                  <a:pt x="675680" y="18603"/>
                </a:lnTo>
                <a:cubicBezTo>
                  <a:pt x="779859" y="18603"/>
                  <a:pt x="859483" y="27533"/>
                  <a:pt x="914549" y="45392"/>
                </a:cubicBezTo>
                <a:cubicBezTo>
                  <a:pt x="969615" y="63251"/>
                  <a:pt x="1014015" y="96366"/>
                  <a:pt x="1047750" y="144735"/>
                </a:cubicBezTo>
                <a:cubicBezTo>
                  <a:pt x="1081485" y="193104"/>
                  <a:pt x="1098351" y="252015"/>
                  <a:pt x="1098351" y="321468"/>
                </a:cubicBezTo>
                <a:cubicBezTo>
                  <a:pt x="1098351" y="381992"/>
                  <a:pt x="1085445" y="434206"/>
                  <a:pt x="1059633" y="478110"/>
                </a:cubicBezTo>
                <a:cubicBezTo>
                  <a:pt x="1033821" y="522014"/>
                  <a:pt x="998331" y="557609"/>
                  <a:pt x="953162" y="584894"/>
                </a:cubicBezTo>
                <a:cubicBezTo>
                  <a:pt x="924374" y="602257"/>
                  <a:pt x="884911" y="616644"/>
                  <a:pt x="834775" y="628054"/>
                </a:cubicBezTo>
                <a:cubicBezTo>
                  <a:pt x="874927" y="641464"/>
                  <a:pt x="904177" y="654870"/>
                  <a:pt x="922525" y="668273"/>
                </a:cubicBezTo>
                <a:cubicBezTo>
                  <a:pt x="934920" y="677210"/>
                  <a:pt x="952892" y="696327"/>
                  <a:pt x="976440" y="725624"/>
                </a:cubicBezTo>
                <a:cubicBezTo>
                  <a:pt x="999990" y="754920"/>
                  <a:pt x="1015729" y="777514"/>
                  <a:pt x="1023659" y="793405"/>
                </a:cubicBezTo>
                <a:lnTo>
                  <a:pt x="1186904" y="1109513"/>
                </a:lnTo>
                <a:lnTo>
                  <a:pt x="806009" y="1109513"/>
                </a:lnTo>
                <a:lnTo>
                  <a:pt x="625822" y="776138"/>
                </a:lnTo>
                <a:cubicBezTo>
                  <a:pt x="603002" y="732978"/>
                  <a:pt x="582662" y="704949"/>
                  <a:pt x="564803" y="692050"/>
                </a:cubicBezTo>
                <a:cubicBezTo>
                  <a:pt x="540494" y="675183"/>
                  <a:pt x="512961" y="666750"/>
                  <a:pt x="482203" y="666750"/>
                </a:cubicBezTo>
                <a:lnTo>
                  <a:pt x="452437" y="666750"/>
                </a:lnTo>
                <a:lnTo>
                  <a:pt x="452437" y="1109513"/>
                </a:lnTo>
                <a:lnTo>
                  <a:pt x="113854" y="1109513"/>
                </a:lnTo>
                <a:close/>
                <a:moveTo>
                  <a:pt x="5422403" y="0"/>
                </a:moveTo>
                <a:cubicBezTo>
                  <a:pt x="5561806" y="0"/>
                  <a:pt x="5668094" y="25920"/>
                  <a:pt x="5741268" y="77762"/>
                </a:cubicBezTo>
                <a:cubicBezTo>
                  <a:pt x="5814442" y="129604"/>
                  <a:pt x="5857974" y="212080"/>
                  <a:pt x="5871864" y="325189"/>
                </a:cubicBezTo>
                <a:lnTo>
                  <a:pt x="5554116" y="343792"/>
                </a:lnTo>
                <a:cubicBezTo>
                  <a:pt x="5545683" y="294679"/>
                  <a:pt x="5527947" y="258960"/>
                  <a:pt x="5500910" y="236636"/>
                </a:cubicBezTo>
                <a:cubicBezTo>
                  <a:pt x="5473873" y="214312"/>
                  <a:pt x="5436542" y="203150"/>
                  <a:pt x="5388917" y="203150"/>
                </a:cubicBezTo>
                <a:cubicBezTo>
                  <a:pt x="5349726" y="203150"/>
                  <a:pt x="5320208" y="211459"/>
                  <a:pt x="5300364" y="228079"/>
                </a:cubicBezTo>
                <a:cubicBezTo>
                  <a:pt x="5280521" y="244698"/>
                  <a:pt x="5270599" y="264914"/>
                  <a:pt x="5270599" y="288726"/>
                </a:cubicBezTo>
                <a:cubicBezTo>
                  <a:pt x="5270599" y="306089"/>
                  <a:pt x="5278784" y="321717"/>
                  <a:pt x="5295155" y="335607"/>
                </a:cubicBezTo>
                <a:cubicBezTo>
                  <a:pt x="5311030" y="349994"/>
                  <a:pt x="5348733" y="363388"/>
                  <a:pt x="5408265" y="375791"/>
                </a:cubicBezTo>
                <a:cubicBezTo>
                  <a:pt x="5555605" y="407541"/>
                  <a:pt x="5661149" y="439663"/>
                  <a:pt x="5724897" y="472157"/>
                </a:cubicBezTo>
                <a:cubicBezTo>
                  <a:pt x="5788645" y="504651"/>
                  <a:pt x="5835029" y="544959"/>
                  <a:pt x="5864051" y="593080"/>
                </a:cubicBezTo>
                <a:cubicBezTo>
                  <a:pt x="5893072" y="641201"/>
                  <a:pt x="5907583" y="695027"/>
                  <a:pt x="5907583" y="754558"/>
                </a:cubicBezTo>
                <a:cubicBezTo>
                  <a:pt x="5907583" y="824507"/>
                  <a:pt x="5888235" y="889000"/>
                  <a:pt x="5849540" y="948035"/>
                </a:cubicBezTo>
                <a:cubicBezTo>
                  <a:pt x="5810845" y="1007070"/>
                  <a:pt x="5756771" y="1051842"/>
                  <a:pt x="5687317" y="1082352"/>
                </a:cubicBezTo>
                <a:cubicBezTo>
                  <a:pt x="5617865" y="1112862"/>
                  <a:pt x="5530304" y="1128117"/>
                  <a:pt x="5424636" y="1128117"/>
                </a:cubicBezTo>
                <a:cubicBezTo>
                  <a:pt x="5239097" y="1128117"/>
                  <a:pt x="5110608" y="1092398"/>
                  <a:pt x="5039171" y="1020960"/>
                </a:cubicBezTo>
                <a:cubicBezTo>
                  <a:pt x="4967733" y="949523"/>
                  <a:pt x="4927302" y="858738"/>
                  <a:pt x="4917876" y="748605"/>
                </a:cubicBezTo>
                <a:lnTo>
                  <a:pt x="5238601" y="728513"/>
                </a:lnTo>
                <a:cubicBezTo>
                  <a:pt x="5245546" y="780603"/>
                  <a:pt x="5259685" y="820291"/>
                  <a:pt x="5281017" y="847576"/>
                </a:cubicBezTo>
                <a:cubicBezTo>
                  <a:pt x="5315744" y="891728"/>
                  <a:pt x="5365353" y="913804"/>
                  <a:pt x="5429845" y="913804"/>
                </a:cubicBezTo>
                <a:cubicBezTo>
                  <a:pt x="5477966" y="913804"/>
                  <a:pt x="5515049" y="902518"/>
                  <a:pt x="5541094" y="879946"/>
                </a:cubicBezTo>
                <a:cubicBezTo>
                  <a:pt x="5567139" y="857374"/>
                  <a:pt x="5580161" y="831205"/>
                  <a:pt x="5580161" y="801439"/>
                </a:cubicBezTo>
                <a:cubicBezTo>
                  <a:pt x="5580161" y="773162"/>
                  <a:pt x="5567759" y="747861"/>
                  <a:pt x="5542954" y="725537"/>
                </a:cubicBezTo>
                <a:cubicBezTo>
                  <a:pt x="5518150" y="703212"/>
                  <a:pt x="5460603" y="682129"/>
                  <a:pt x="5370314" y="662285"/>
                </a:cubicBezTo>
                <a:cubicBezTo>
                  <a:pt x="5222478" y="629047"/>
                  <a:pt x="5117058" y="584894"/>
                  <a:pt x="5054054" y="529828"/>
                </a:cubicBezTo>
                <a:cubicBezTo>
                  <a:pt x="4990554" y="474761"/>
                  <a:pt x="4958804" y="404564"/>
                  <a:pt x="4958804" y="319236"/>
                </a:cubicBezTo>
                <a:cubicBezTo>
                  <a:pt x="4958804" y="263177"/>
                  <a:pt x="4975051" y="210219"/>
                  <a:pt x="5007545" y="160362"/>
                </a:cubicBezTo>
                <a:cubicBezTo>
                  <a:pt x="5040039" y="110504"/>
                  <a:pt x="5088905" y="71313"/>
                  <a:pt x="5154141" y="42788"/>
                </a:cubicBezTo>
                <a:cubicBezTo>
                  <a:pt x="5219377" y="14262"/>
                  <a:pt x="5308798" y="0"/>
                  <a:pt x="5422403" y="0"/>
                </a:cubicBezTo>
                <a:close/>
                <a:moveTo>
                  <a:pt x="3040707" y="0"/>
                </a:moveTo>
                <a:cubicBezTo>
                  <a:pt x="3178125" y="0"/>
                  <a:pt x="3286149" y="27781"/>
                  <a:pt x="3364781" y="83343"/>
                </a:cubicBezTo>
                <a:cubicBezTo>
                  <a:pt x="3443411" y="138906"/>
                  <a:pt x="3501826" y="224234"/>
                  <a:pt x="3540025" y="339328"/>
                </a:cubicBezTo>
                <a:lnTo>
                  <a:pt x="3242369" y="405556"/>
                </a:lnTo>
                <a:cubicBezTo>
                  <a:pt x="3231951" y="372318"/>
                  <a:pt x="3221037" y="348009"/>
                  <a:pt x="3209627" y="332631"/>
                </a:cubicBezTo>
                <a:cubicBezTo>
                  <a:pt x="3190775" y="306834"/>
                  <a:pt x="3167708" y="286990"/>
                  <a:pt x="3140422" y="273099"/>
                </a:cubicBezTo>
                <a:cubicBezTo>
                  <a:pt x="3113137" y="259209"/>
                  <a:pt x="3082627" y="252263"/>
                  <a:pt x="3048893" y="252263"/>
                </a:cubicBezTo>
                <a:cubicBezTo>
                  <a:pt x="2972494" y="252263"/>
                  <a:pt x="2913955" y="282986"/>
                  <a:pt x="2873275" y="344432"/>
                </a:cubicBezTo>
                <a:cubicBezTo>
                  <a:pt x="2842518" y="390019"/>
                  <a:pt x="2827139" y="461615"/>
                  <a:pt x="2827139" y="559221"/>
                </a:cubicBezTo>
                <a:cubicBezTo>
                  <a:pt x="2827139" y="680129"/>
                  <a:pt x="2845494" y="763003"/>
                  <a:pt x="2882205" y="807846"/>
                </a:cubicBezTo>
                <a:cubicBezTo>
                  <a:pt x="2918916" y="852688"/>
                  <a:pt x="2970510" y="875109"/>
                  <a:pt x="3036986" y="875109"/>
                </a:cubicBezTo>
                <a:cubicBezTo>
                  <a:pt x="3101479" y="875109"/>
                  <a:pt x="3150220" y="857001"/>
                  <a:pt x="3183210" y="820787"/>
                </a:cubicBezTo>
                <a:cubicBezTo>
                  <a:pt x="3216200" y="784572"/>
                  <a:pt x="3240137" y="731986"/>
                  <a:pt x="3255020" y="663029"/>
                </a:cubicBezTo>
                <a:lnTo>
                  <a:pt x="3550443" y="752326"/>
                </a:lnTo>
                <a:cubicBezTo>
                  <a:pt x="3530600" y="835174"/>
                  <a:pt x="3499346" y="904378"/>
                  <a:pt x="3456682" y="959941"/>
                </a:cubicBezTo>
                <a:cubicBezTo>
                  <a:pt x="3414018" y="1015503"/>
                  <a:pt x="3361060" y="1057423"/>
                  <a:pt x="3297808" y="1085701"/>
                </a:cubicBezTo>
                <a:cubicBezTo>
                  <a:pt x="3234556" y="1113978"/>
                  <a:pt x="3154064" y="1128117"/>
                  <a:pt x="3056334" y="1128117"/>
                </a:cubicBezTo>
                <a:cubicBezTo>
                  <a:pt x="2937768" y="1128117"/>
                  <a:pt x="2840906" y="1110889"/>
                  <a:pt x="2765747" y="1076434"/>
                </a:cubicBezTo>
                <a:cubicBezTo>
                  <a:pt x="2690589" y="1041979"/>
                  <a:pt x="2625726" y="981372"/>
                  <a:pt x="2571154" y="894614"/>
                </a:cubicBezTo>
                <a:cubicBezTo>
                  <a:pt x="2516584" y="807855"/>
                  <a:pt x="2489299" y="696802"/>
                  <a:pt x="2489299" y="561454"/>
                </a:cubicBezTo>
                <a:cubicBezTo>
                  <a:pt x="2489299" y="381000"/>
                  <a:pt x="2537296" y="242310"/>
                  <a:pt x="2633290" y="145386"/>
                </a:cubicBezTo>
                <a:cubicBezTo>
                  <a:pt x="2729284" y="48462"/>
                  <a:pt x="2865090" y="0"/>
                  <a:pt x="3040707" y="0"/>
                </a:cubicBezTo>
                <a:close/>
                <a:moveTo>
                  <a:pt x="1782812" y="0"/>
                </a:moveTo>
                <a:cubicBezTo>
                  <a:pt x="1964382" y="0"/>
                  <a:pt x="2104281" y="48741"/>
                  <a:pt x="2202508" y="146223"/>
                </a:cubicBezTo>
                <a:cubicBezTo>
                  <a:pt x="2300734" y="243706"/>
                  <a:pt x="2349847" y="380256"/>
                  <a:pt x="2349847" y="555873"/>
                </a:cubicBezTo>
                <a:cubicBezTo>
                  <a:pt x="2349847" y="683369"/>
                  <a:pt x="2328391" y="787921"/>
                  <a:pt x="2285479" y="869528"/>
                </a:cubicBezTo>
                <a:cubicBezTo>
                  <a:pt x="2242567" y="951135"/>
                  <a:pt x="2180555" y="1014635"/>
                  <a:pt x="2099444" y="1060028"/>
                </a:cubicBezTo>
                <a:cubicBezTo>
                  <a:pt x="2018333" y="1105420"/>
                  <a:pt x="1917254" y="1128117"/>
                  <a:pt x="1796207" y="1128117"/>
                </a:cubicBezTo>
                <a:cubicBezTo>
                  <a:pt x="1673175" y="1128117"/>
                  <a:pt x="1571352" y="1108521"/>
                  <a:pt x="1490737" y="1069330"/>
                </a:cubicBezTo>
                <a:cubicBezTo>
                  <a:pt x="1410122" y="1030138"/>
                  <a:pt x="1344761" y="968126"/>
                  <a:pt x="1294656" y="883294"/>
                </a:cubicBezTo>
                <a:cubicBezTo>
                  <a:pt x="1244550" y="798462"/>
                  <a:pt x="1219498" y="692298"/>
                  <a:pt x="1219498" y="564802"/>
                </a:cubicBezTo>
                <a:cubicBezTo>
                  <a:pt x="1219498" y="386705"/>
                  <a:pt x="1269107" y="248046"/>
                  <a:pt x="1368326" y="148828"/>
                </a:cubicBezTo>
                <a:cubicBezTo>
                  <a:pt x="1467545" y="49609"/>
                  <a:pt x="1605707" y="0"/>
                  <a:pt x="1782812" y="0"/>
                </a:cubicBezTo>
                <a:close/>
              </a:path>
            </a:pathLst>
          </a:custGeom>
        </p:spPr>
      </p:pic>
    </p:spTree>
    <p:extLst>
      <p:ext uri="{BB962C8B-B14F-4D97-AF65-F5344CB8AC3E}">
        <p14:creationId xmlns:p14="http://schemas.microsoft.com/office/powerpoint/2010/main" val="242622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DD56985-FFC0-C8B5-60A4-DB7EFC0348A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FED5B59A-6C7D-9892-55BF-F6EF7AAC3F8D}"/>
              </a:ext>
            </a:extLst>
          </p:cNvPr>
          <p:cNvGrpSpPr/>
          <p:nvPr/>
        </p:nvGrpSpPr>
        <p:grpSpPr>
          <a:xfrm>
            <a:off x="2135525" y="774198"/>
            <a:ext cx="7920949" cy="4095793"/>
            <a:chOff x="1889801" y="1142957"/>
            <a:chExt cx="8297647" cy="4428309"/>
          </a:xfrm>
          <a:blipFill>
            <a:blip r:embed="rId2"/>
            <a:stretch>
              <a:fillRect/>
            </a:stretch>
          </a:blipFill>
        </p:grpSpPr>
        <p:sp>
          <p:nvSpPr>
            <p:cNvPr id="2" name="Rectangle 1">
              <a:extLst>
                <a:ext uri="{FF2B5EF4-FFF2-40B4-BE49-F238E27FC236}">
                  <a16:creationId xmlns:a16="http://schemas.microsoft.com/office/drawing/2014/main" id="{F72F4A2E-9BB8-48A3-70F0-6E65CE6CEC88}"/>
                </a:ext>
              </a:extLst>
            </p:cNvPr>
            <p:cNvSpPr/>
            <p:nvPr/>
          </p:nvSpPr>
          <p:spPr>
            <a:xfrm>
              <a:off x="5021892" y="1142957"/>
              <a:ext cx="2074263" cy="442830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3EC28607-1925-79A5-C931-3473BCF4610B}"/>
                </a:ext>
              </a:extLst>
            </p:cNvPr>
            <p:cNvSpPr/>
            <p:nvPr/>
          </p:nvSpPr>
          <p:spPr>
            <a:xfrm>
              <a:off x="3174274" y="1520201"/>
              <a:ext cx="1600576" cy="381759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046EE0C-AE1A-828C-6BF1-AB7E562700B2}"/>
                </a:ext>
              </a:extLst>
            </p:cNvPr>
            <p:cNvSpPr/>
            <p:nvPr/>
          </p:nvSpPr>
          <p:spPr>
            <a:xfrm>
              <a:off x="7322798" y="1520201"/>
              <a:ext cx="1600576" cy="381759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F6F487C-6134-A709-3F12-714B7C52464D}"/>
                </a:ext>
              </a:extLst>
            </p:cNvPr>
            <p:cNvSpPr/>
            <p:nvPr/>
          </p:nvSpPr>
          <p:spPr>
            <a:xfrm>
              <a:off x="9150017" y="1988009"/>
              <a:ext cx="1037431" cy="28819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E02068B5-0589-4A17-6E8B-5D11B9EE7A90}"/>
                </a:ext>
              </a:extLst>
            </p:cNvPr>
            <p:cNvSpPr/>
            <p:nvPr/>
          </p:nvSpPr>
          <p:spPr>
            <a:xfrm>
              <a:off x="1889801" y="1916120"/>
              <a:ext cx="1037431" cy="28819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2C50D5DA-A809-10EA-E533-103D77EF6568}"/>
              </a:ext>
            </a:extLst>
          </p:cNvPr>
          <p:cNvGrpSpPr/>
          <p:nvPr/>
        </p:nvGrpSpPr>
        <p:grpSpPr>
          <a:xfrm rot="14043220">
            <a:off x="2784965" y="5445846"/>
            <a:ext cx="5975744" cy="5462432"/>
            <a:chOff x="1256420" y="-828692"/>
            <a:chExt cx="9084702" cy="7713515"/>
          </a:xfrm>
        </p:grpSpPr>
        <p:pic>
          <p:nvPicPr>
            <p:cNvPr id="4098" name="Picture 2">
              <a:extLst>
                <a:ext uri="{FF2B5EF4-FFF2-40B4-BE49-F238E27FC236}">
                  <a16:creationId xmlns:a16="http://schemas.microsoft.com/office/drawing/2014/main" id="{D1CB6CEF-4149-4BF4-F912-668A14B87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843" y="-828692"/>
              <a:ext cx="2777856" cy="25440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D7FD654-5FFE-172A-184F-90BA5A9E88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187699" y="3889071"/>
              <a:ext cx="3153423" cy="27706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69B011F-5BD2-E462-A301-02D3B39996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1256420" y="3889071"/>
              <a:ext cx="3153423" cy="299575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384C1A06-0973-A85F-E8A0-3ED6B30BD083}"/>
              </a:ext>
            </a:extLst>
          </p:cNvPr>
          <p:cNvSpPr txBox="1"/>
          <p:nvPr/>
        </p:nvSpPr>
        <p:spPr>
          <a:xfrm rot="16200000">
            <a:off x="-19714258" y="2036707"/>
            <a:ext cx="6381739" cy="2308324"/>
          </a:xfrm>
          <a:prstGeom prst="rect">
            <a:avLst/>
          </a:prstGeom>
          <a:noFill/>
        </p:spPr>
        <p:txBody>
          <a:bodyPr wrap="square" rtlCol="0">
            <a:spAutoFit/>
          </a:bodyPr>
          <a:lstStyle/>
          <a:p>
            <a:pPr algn="ctr"/>
            <a:r>
              <a:rPr lang="en-US" sz="7200" dirty="0">
                <a:solidFill>
                  <a:schemeClr val="bg1">
                    <a:lumMod val="95000"/>
                  </a:schemeClr>
                </a:solidFill>
                <a:latin typeface="Arial Black" panose="020B0A04020102020204" pitchFamily="34" charset="0"/>
              </a:rPr>
              <a:t>IGNEOUS </a:t>
            </a:r>
          </a:p>
          <a:p>
            <a:pPr algn="ctr"/>
            <a:r>
              <a:rPr lang="en-US" sz="7200" dirty="0">
                <a:solidFill>
                  <a:schemeClr val="bg1">
                    <a:lumMod val="95000"/>
                  </a:schemeClr>
                </a:solidFill>
                <a:latin typeface="Arial Black" panose="020B0A04020102020204" pitchFamily="34" charset="0"/>
              </a:rPr>
              <a:t>ROCK</a:t>
            </a:r>
            <a:endParaRPr lang="en-IN" sz="7200" dirty="0">
              <a:solidFill>
                <a:schemeClr val="bg1">
                  <a:lumMod val="95000"/>
                </a:schemeClr>
              </a:solidFill>
              <a:latin typeface="Arial Black" panose="020B0A04020102020204" pitchFamily="34" charset="0"/>
            </a:endParaRPr>
          </a:p>
        </p:txBody>
      </p:sp>
      <p:sp>
        <p:nvSpPr>
          <p:cNvPr id="22" name="TextBox 21">
            <a:extLst>
              <a:ext uri="{FF2B5EF4-FFF2-40B4-BE49-F238E27FC236}">
                <a16:creationId xmlns:a16="http://schemas.microsoft.com/office/drawing/2014/main" id="{DD71EF47-9E80-9365-7E31-543319653756}"/>
              </a:ext>
            </a:extLst>
          </p:cNvPr>
          <p:cNvSpPr txBox="1"/>
          <p:nvPr/>
        </p:nvSpPr>
        <p:spPr>
          <a:xfrm rot="16200000">
            <a:off x="-2252402" y="2037264"/>
            <a:ext cx="6550686" cy="1569660"/>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SEDIMENTARY </a:t>
            </a:r>
          </a:p>
          <a:p>
            <a:pPr algn="ctr"/>
            <a:r>
              <a:rPr lang="en-US" sz="4800" dirty="0">
                <a:solidFill>
                  <a:schemeClr val="bg1">
                    <a:lumMod val="95000"/>
                  </a:schemeClr>
                </a:solidFill>
                <a:latin typeface="Arial Black" panose="020B0A04020102020204" pitchFamily="34" charset="0"/>
              </a:rPr>
              <a:t>ROCK</a:t>
            </a:r>
            <a:endParaRPr lang="en-IN" sz="4800" dirty="0">
              <a:solidFill>
                <a:schemeClr val="bg1">
                  <a:lumMod val="95000"/>
                </a:schemeClr>
              </a:solidFill>
              <a:latin typeface="Arial Black" panose="020B0A04020102020204" pitchFamily="34" charset="0"/>
            </a:endParaRPr>
          </a:p>
        </p:txBody>
      </p:sp>
      <p:sp>
        <p:nvSpPr>
          <p:cNvPr id="3" name="TextBox 2">
            <a:extLst>
              <a:ext uri="{FF2B5EF4-FFF2-40B4-BE49-F238E27FC236}">
                <a16:creationId xmlns:a16="http://schemas.microsoft.com/office/drawing/2014/main" id="{C5FDBAE8-B77C-D77C-16B4-11C459357D47}"/>
              </a:ext>
            </a:extLst>
          </p:cNvPr>
          <p:cNvSpPr txBox="1"/>
          <p:nvPr/>
        </p:nvSpPr>
        <p:spPr>
          <a:xfrm>
            <a:off x="136250" y="5340791"/>
            <a:ext cx="4991100" cy="1477328"/>
          </a:xfrm>
          <a:prstGeom prst="rect">
            <a:avLst/>
          </a:prstGeom>
          <a:noFill/>
        </p:spPr>
        <p:txBody>
          <a:bodyPr wrap="square" rtlCol="0">
            <a:spAutoFit/>
          </a:bodyPr>
          <a:lstStyle/>
          <a:p>
            <a:r>
              <a:rPr lang="en-IN" b="1" dirty="0">
                <a:solidFill>
                  <a:schemeClr val="bg1">
                    <a:lumMod val="95000"/>
                  </a:schemeClr>
                </a:solidFill>
                <a:latin typeface="Poppins" panose="00000800000000000000" pitchFamily="2" charset="0"/>
                <a:cs typeface="Poppins" panose="00000800000000000000" pitchFamily="2" charset="0"/>
              </a:rPr>
              <a:t>Sedimentary rocks are formed from small pieces of rocks and sand that get pressed together over time. These pieces settle in layers, usually at the bottom of rivers, lakes, or oceans.</a:t>
            </a:r>
          </a:p>
        </p:txBody>
      </p:sp>
      <p:sp>
        <p:nvSpPr>
          <p:cNvPr id="6" name="TextBox 5">
            <a:extLst>
              <a:ext uri="{FF2B5EF4-FFF2-40B4-BE49-F238E27FC236}">
                <a16:creationId xmlns:a16="http://schemas.microsoft.com/office/drawing/2014/main" id="{27498F80-C190-E970-496F-6CA383DD739B}"/>
              </a:ext>
            </a:extLst>
          </p:cNvPr>
          <p:cNvSpPr txBox="1"/>
          <p:nvPr/>
        </p:nvSpPr>
        <p:spPr>
          <a:xfrm>
            <a:off x="7296981" y="5126387"/>
            <a:ext cx="4991100" cy="1754326"/>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How they form: From layers of rock pieces and sand pressed together.</a:t>
            </a:r>
          </a:p>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Look: They often have layers and may contain fossils.</a:t>
            </a:r>
          </a:p>
          <a:p>
            <a:pPr marL="285750" indent="-285750">
              <a:buFont typeface="Arial" panose="020B0604020202020204" pitchFamily="34" charset="0"/>
              <a:buChar char="•"/>
            </a:pPr>
            <a:r>
              <a:rPr lang="en-IN" b="1" dirty="0">
                <a:solidFill>
                  <a:schemeClr val="bg1">
                    <a:lumMod val="95000"/>
                  </a:schemeClr>
                </a:solidFill>
                <a:latin typeface="Poppins" panose="00000800000000000000" pitchFamily="2" charset="0"/>
                <a:cs typeface="Poppins" panose="00000800000000000000" pitchFamily="2" charset="0"/>
              </a:rPr>
              <a:t>Uses: Used in making cement, bricks, and roads.</a:t>
            </a:r>
          </a:p>
        </p:txBody>
      </p:sp>
      <p:sp>
        <p:nvSpPr>
          <p:cNvPr id="11" name="TextBox 10">
            <a:extLst>
              <a:ext uri="{FF2B5EF4-FFF2-40B4-BE49-F238E27FC236}">
                <a16:creationId xmlns:a16="http://schemas.microsoft.com/office/drawing/2014/main" id="{9900898C-37A7-7D37-D57E-3FD2AFDE70E3}"/>
              </a:ext>
            </a:extLst>
          </p:cNvPr>
          <p:cNvSpPr txBox="1"/>
          <p:nvPr/>
        </p:nvSpPr>
        <p:spPr>
          <a:xfrm rot="16200000">
            <a:off x="-19561858" y="2189107"/>
            <a:ext cx="6381739" cy="2308324"/>
          </a:xfrm>
          <a:prstGeom prst="rect">
            <a:avLst/>
          </a:prstGeom>
          <a:noFill/>
        </p:spPr>
        <p:txBody>
          <a:bodyPr wrap="square" rtlCol="0">
            <a:spAutoFit/>
          </a:bodyPr>
          <a:lstStyle/>
          <a:p>
            <a:pPr algn="ctr"/>
            <a:r>
              <a:rPr lang="en-US" sz="7200" dirty="0">
                <a:solidFill>
                  <a:schemeClr val="bg1">
                    <a:lumMod val="95000"/>
                  </a:schemeClr>
                </a:solidFill>
                <a:latin typeface="Arial Black" panose="020B0A04020102020204" pitchFamily="34" charset="0"/>
              </a:rPr>
              <a:t>IGNEOUS </a:t>
            </a:r>
          </a:p>
          <a:p>
            <a:pPr algn="ctr"/>
            <a:r>
              <a:rPr lang="en-US" sz="7200" dirty="0">
                <a:solidFill>
                  <a:schemeClr val="bg1">
                    <a:lumMod val="95000"/>
                  </a:schemeClr>
                </a:solidFill>
                <a:latin typeface="Arial Black" panose="020B0A04020102020204" pitchFamily="34" charset="0"/>
              </a:rPr>
              <a:t>ROCK</a:t>
            </a:r>
            <a:endParaRPr lang="en-IN" sz="7200" dirty="0">
              <a:solidFill>
                <a:schemeClr val="bg1">
                  <a:lumMod val="95000"/>
                </a:schemeClr>
              </a:solidFill>
              <a:latin typeface="Arial Black" panose="020B0A04020102020204" pitchFamily="34" charset="0"/>
            </a:endParaRPr>
          </a:p>
        </p:txBody>
      </p:sp>
      <p:sp>
        <p:nvSpPr>
          <p:cNvPr id="12" name="TextBox 11">
            <a:extLst>
              <a:ext uri="{FF2B5EF4-FFF2-40B4-BE49-F238E27FC236}">
                <a16:creationId xmlns:a16="http://schemas.microsoft.com/office/drawing/2014/main" id="{5E5C898D-95CF-9F83-AB80-AD0AF1F78AB1}"/>
              </a:ext>
            </a:extLst>
          </p:cNvPr>
          <p:cNvSpPr txBox="1"/>
          <p:nvPr/>
        </p:nvSpPr>
        <p:spPr>
          <a:xfrm rot="16200000">
            <a:off x="-3897947" y="1901637"/>
            <a:ext cx="6550686" cy="1569660"/>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METAMORPHIC </a:t>
            </a:r>
          </a:p>
          <a:p>
            <a:pPr algn="ctr"/>
            <a:r>
              <a:rPr lang="en-US" sz="4800" dirty="0">
                <a:solidFill>
                  <a:schemeClr val="bg1">
                    <a:lumMod val="95000"/>
                  </a:schemeClr>
                </a:solidFill>
                <a:latin typeface="Arial Black" panose="020B0A04020102020204" pitchFamily="34" charset="0"/>
              </a:rPr>
              <a:t>ROCK</a:t>
            </a:r>
            <a:endParaRPr lang="en-IN" sz="4800" dirty="0">
              <a:solidFill>
                <a:schemeClr val="bg1">
                  <a:lumMod val="95000"/>
                </a:schemeClr>
              </a:solidFill>
              <a:latin typeface="Arial Black" panose="020B0A04020102020204" pitchFamily="34" charset="0"/>
            </a:endParaRPr>
          </a:p>
        </p:txBody>
      </p:sp>
    </p:spTree>
    <p:extLst>
      <p:ext uri="{BB962C8B-B14F-4D97-AF65-F5344CB8AC3E}">
        <p14:creationId xmlns:p14="http://schemas.microsoft.com/office/powerpoint/2010/main" val="2094784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TotalTime>
  <Words>877</Words>
  <Application>Microsoft Office PowerPoint</Application>
  <PresentationFormat>Widescreen</PresentationFormat>
  <Paragraphs>86</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Akira Expanded</vt:lpstr>
      <vt:lpstr>Arial</vt:lpstr>
      <vt:lpstr>Arial Black</vt:lpstr>
      <vt:lpstr>Calibri</vt:lpstr>
      <vt:lpstr>Calibri Light</vt:lpstr>
      <vt:lpstr>Ethnocentric</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kavyansh op</dc:creator>
  <cp:lastModifiedBy>kavyansh op</cp:lastModifiedBy>
  <cp:revision>6</cp:revision>
  <dcterms:created xsi:type="dcterms:W3CDTF">2025-06-04T07:13:22Z</dcterms:created>
  <dcterms:modified xsi:type="dcterms:W3CDTF">2025-07-02T11:27:55Z</dcterms:modified>
</cp:coreProperties>
</file>